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0.46511627906976738</c:v>
                </c:pt>
                <c:pt idx="1">
                  <c:v>0.53488372093023251</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Sheet1!$F$2:$F$5</c:f>
              <c:numCache>
                <c:formatCode>0.0;;</c:formatCode>
                <c:ptCount val="4"/>
                <c:pt idx="0">
                  <c:v>0</c:v>
                </c:pt>
                <c:pt idx="1">
                  <c:v>5.7965946424246946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Sheet1!$G$2:$G$5</c:f>
              <c:numCache>
                <c:formatCode>0.0;;</c:formatCode>
                <c:ptCount val="4"/>
                <c:pt idx="0">
                  <c:v>5.998040505837861</c:v>
                </c:pt>
                <c:pt idx="1">
                  <c:v>0</c:v>
                </c:pt>
                <c:pt idx="2">
                  <c:v>6.3380768523548801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4.001959494162139</c:v>
                </c:pt>
                <c:pt idx="1">
                  <c:v>4.2034053575753054</c:v>
                </c:pt>
                <c:pt idx="2">
                  <c:v>3.6619231476451199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Sheet1!$F$2:$F$5</c:f>
              <c:numCache>
                <c:formatCode>0.0;;</c:formatCode>
                <c:ptCount val="4"/>
                <c:pt idx="0">
                  <c:v>0</c:v>
                </c:pt>
                <c:pt idx="1">
                  <c:v>7.6937383502637431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Sheet1!$G$2:$G$5</c:f>
              <c:numCache>
                <c:formatCode>0.0;;</c:formatCode>
                <c:ptCount val="4"/>
                <c:pt idx="0">
                  <c:v>7.8611190295118103</c:v>
                </c:pt>
                <c:pt idx="1">
                  <c:v>0</c:v>
                </c:pt>
                <c:pt idx="2">
                  <c:v>8.345410175531299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2.1388809704881897</c:v>
                </c:pt>
                <c:pt idx="1">
                  <c:v>2.3062616497362569</c:v>
                </c:pt>
                <c:pt idx="2">
                  <c:v>1.654589824468701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Sheet1!$G$2:$G$5</c:f>
              <c:numCache>
                <c:formatCode>0.0;;</c:formatCode>
                <c:ptCount val="4"/>
                <c:pt idx="0">
                  <c:v>8.9884957601470337</c:v>
                </c:pt>
                <c:pt idx="1">
                  <c:v>8.9738463220018705</c:v>
                </c:pt>
                <c:pt idx="2">
                  <c:v>9.2049399484821475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1.0115042398529663</c:v>
                </c:pt>
                <c:pt idx="1">
                  <c:v>1.0261536779981295</c:v>
                </c:pt>
                <c:pt idx="2">
                  <c:v>0.79506005151785253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Sheet1!$G$2:$G$5</c:f>
              <c:numCache>
                <c:formatCode>0.0;;</c:formatCode>
                <c:ptCount val="4"/>
                <c:pt idx="0">
                  <c:v>3.339684059326415</c:v>
                </c:pt>
                <c:pt idx="1">
                  <c:v>3.1746742722845172</c:v>
                </c:pt>
                <c:pt idx="2">
                  <c:v>3.8796854032010128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6.660315940673585</c:v>
                </c:pt>
                <c:pt idx="1">
                  <c:v>6.8253257277154828</c:v>
                </c:pt>
                <c:pt idx="2">
                  <c:v>6.1203145967989876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(110)</c:v>
                </c:pt>
                <c:pt idx="1">
                  <c:v>Sunderland Royal Hospital (79)</c:v>
                </c:pt>
                <c:pt idx="2">
                  <c:v>South Tyneside District Hospital (31)</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(110)</c:v>
                </c:pt>
                <c:pt idx="1">
                  <c:v>Sunderland Royal Hospital (79)</c:v>
                </c:pt>
                <c:pt idx="2">
                  <c:v>South Tyneside District Hospital (31)</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(110)</c:v>
                </c:pt>
                <c:pt idx="1">
                  <c:v>Sunderland Royal Hospital (79)</c:v>
                </c:pt>
                <c:pt idx="2">
                  <c:v>South Tyneside District Hospital (31)</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(110)</c:v>
                </c:pt>
                <c:pt idx="1">
                  <c:v>Sunderland Royal Hospital (79)</c:v>
                </c:pt>
                <c:pt idx="2">
                  <c:v>South Tyneside District Hospital (31)</c:v>
                </c:pt>
                <c:pt idx="3">
                  <c:v>Sunderland Eye Infirmary (-)</c:v>
                </c:pt>
              </c:strCache>
            </c:strRef>
          </c:cat>
          <c:val>
            <c:numRef>
              <c:f>Sheet1!$G$2:$G$5</c:f>
              <c:numCache>
                <c:formatCode>0.0;;</c:formatCode>
                <c:ptCount val="4"/>
                <c:pt idx="0">
                  <c:v>6.5252560570685443</c:v>
                </c:pt>
                <c:pt idx="1">
                  <c:v>6.3906232548828967</c:v>
                </c:pt>
                <c:pt idx="2">
                  <c:v>6.8202737252593941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(110)</c:v>
                </c:pt>
                <c:pt idx="1">
                  <c:v>Sunderland Royal Hospital (79)</c:v>
                </c:pt>
                <c:pt idx="2">
                  <c:v>South Tyneside District Hospital (31)</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(110)</c:v>
                </c:pt>
                <c:pt idx="1">
                  <c:v>Sunderland Royal Hospital (79)</c:v>
                </c:pt>
                <c:pt idx="2">
                  <c:v>South Tyneside District Hospital (31)</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(110)</c:v>
                </c:pt>
                <c:pt idx="1">
                  <c:v>Sunderland Royal Hospital (79)</c:v>
                </c:pt>
                <c:pt idx="2">
                  <c:v>South Tyneside District Hospital (31)</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3.4747439429314557</c:v>
                </c:pt>
                <c:pt idx="1">
                  <c:v>3.6093767451171033</c:v>
                </c:pt>
                <c:pt idx="2">
                  <c:v>3.1797262747406059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Sunderland Royal Hospital (328)</c:v>
                </c:pt>
                <c:pt idx="2">
                  <c:v>South Tyneside District Hospital (127)</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Sunderland Royal Hospital (328)</c:v>
                </c:pt>
                <c:pt idx="2">
                  <c:v>South Tyneside District Hospital (127)</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Sunderland Royal Hospital (328)</c:v>
                </c:pt>
                <c:pt idx="2">
                  <c:v>South Tyneside District Hospital (127)</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Sunderland Royal Hospital (328)</c:v>
                </c:pt>
                <c:pt idx="2">
                  <c:v>South Tyneside District Hospital (127)</c:v>
                </c:pt>
                <c:pt idx="3">
                  <c:v>Sunderland Eye Infirmary (-)</c:v>
                </c:pt>
              </c:strCache>
            </c:strRef>
          </c:cat>
          <c:val>
            <c:numRef>
              <c:f>Sheet1!$G$2:$G$5</c:f>
              <c:numCache>
                <c:formatCode>0.0;;</c:formatCode>
                <c:ptCount val="4"/>
                <c:pt idx="0">
                  <c:v>8.9613712285033351</c:v>
                </c:pt>
                <c:pt idx="1">
                  <c:v>8.8154415007517137</c:v>
                </c:pt>
                <c:pt idx="2">
                  <c:v>9.3695523990115266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Sunderland Royal Hospital (328)</c:v>
                </c:pt>
                <c:pt idx="2">
                  <c:v>South Tyneside District Hospital (127)</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Sunderland Royal Hospital (328)</c:v>
                </c:pt>
                <c:pt idx="2">
                  <c:v>South Tyneside District Hospital (127)</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Sunderland Royal Hospital (328)</c:v>
                </c:pt>
                <c:pt idx="2">
                  <c:v>South Tyneside District Hospital (127)</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1.0386287714966649</c:v>
                </c:pt>
                <c:pt idx="1">
                  <c:v>1.1845584992482863</c:v>
                </c:pt>
                <c:pt idx="2">
                  <c:v>0.63044760098847341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Sunderland Royal Hospital (239)</c:v>
                </c:pt>
                <c:pt idx="2">
                  <c:v>South Tyneside District Hospital (84)</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Sunderland Royal Hospital (239)</c:v>
                </c:pt>
                <c:pt idx="2">
                  <c:v>South Tyneside District Hospital (84)</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Sunderland Royal Hospital (239)</c:v>
                </c:pt>
                <c:pt idx="2">
                  <c:v>South Tyneside District Hospital (84)</c:v>
                </c:pt>
                <c:pt idx="3">
                  <c:v>Sunderland Eye Infirmary (-)</c:v>
                </c:pt>
              </c:strCache>
            </c:strRef>
          </c:cat>
          <c:val>
            <c:numRef>
              <c:f>Sheet1!$F$2:$F$5</c:f>
              <c:numCache>
                <c:formatCode>0.0;;</c:formatCode>
                <c:ptCount val="4"/>
                <c:pt idx="0">
                  <c:v>0</c:v>
                </c:pt>
                <c:pt idx="1">
                  <c:v>7.3451532373700923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Sunderland Royal Hospital (239)</c:v>
                </c:pt>
                <c:pt idx="2">
                  <c:v>South Tyneside District Hospital (84)</c:v>
                </c:pt>
                <c:pt idx="3">
                  <c:v>Sunderland Eye Infirmary (-)</c:v>
                </c:pt>
              </c:strCache>
            </c:strRef>
          </c:cat>
          <c:val>
            <c:numRef>
              <c:f>Sheet1!$G$2:$G$5</c:f>
              <c:numCache>
                <c:formatCode>0.0;;</c:formatCode>
                <c:ptCount val="4"/>
                <c:pt idx="0">
                  <c:v>7.536387269441704</c:v>
                </c:pt>
                <c:pt idx="1">
                  <c:v>0</c:v>
                </c:pt>
                <c:pt idx="2">
                  <c:v>8.2510800762273835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Sunderland Royal Hospital (239)</c:v>
                </c:pt>
                <c:pt idx="2">
                  <c:v>South Tyneside District Hospital (84)</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Sunderland Royal Hospital (239)</c:v>
                </c:pt>
                <c:pt idx="2">
                  <c:v>South Tyneside District Hospital (84)</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Sunderland Royal Hospital (239)</c:v>
                </c:pt>
                <c:pt idx="2">
                  <c:v>South Tyneside District Hospital (84)</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2.463612730558296</c:v>
                </c:pt>
                <c:pt idx="1">
                  <c:v>2.6548467626299077</c:v>
                </c:pt>
                <c:pt idx="2">
                  <c:v>1.7489199237726165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Sunderland Royal Hospital (176)</c:v>
                </c:pt>
                <c:pt idx="2">
                  <c:v>South Tyneside District Hospital (71)</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Sunderland Royal Hospital (176)</c:v>
                </c:pt>
                <c:pt idx="2">
                  <c:v>South Tyneside District Hospital (71)</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Sunderland Royal Hospital (176)</c:v>
                </c:pt>
                <c:pt idx="2">
                  <c:v>South Tyneside District Hospital (71)</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Sunderland Royal Hospital (176)</c:v>
                </c:pt>
                <c:pt idx="2">
                  <c:v>South Tyneside District Hospital (71)</c:v>
                </c:pt>
                <c:pt idx="3">
                  <c:v>Sunderland Eye Infirmary (-)</c:v>
                </c:pt>
              </c:strCache>
            </c:strRef>
          </c:cat>
          <c:val>
            <c:numRef>
              <c:f>Sheet1!$G$2:$G$5</c:f>
              <c:numCache>
                <c:formatCode>0.0;;</c:formatCode>
                <c:ptCount val="4"/>
                <c:pt idx="0">
                  <c:v>7.7836871005529629</c:v>
                </c:pt>
                <c:pt idx="1">
                  <c:v>7.5832670581844033</c:v>
                </c:pt>
                <c:pt idx="2">
                  <c:v>8.3002628646980199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Sunderland Royal Hospital (176)</c:v>
                </c:pt>
                <c:pt idx="2">
                  <c:v>South Tyneside District Hospital (71)</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Sunderland Royal Hospital (176)</c:v>
                </c:pt>
                <c:pt idx="2">
                  <c:v>South Tyneside District Hospital (71)</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Sunderland Royal Hospital (176)</c:v>
                </c:pt>
                <c:pt idx="2">
                  <c:v>South Tyneside District Hospital (71)</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2.2163128994470371</c:v>
                </c:pt>
                <c:pt idx="1">
                  <c:v>2.4167329418155967</c:v>
                </c:pt>
                <c:pt idx="2">
                  <c:v>1.6997371353019801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(138)</c:v>
                </c:pt>
                <c:pt idx="1">
                  <c:v>Sunderland Royal Hospital (105)</c:v>
                </c:pt>
                <c:pt idx="2">
                  <c:v>South Tyneside District Hospital (32)</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(138)</c:v>
                </c:pt>
                <c:pt idx="1">
                  <c:v>Sunderland Royal Hospital (105)</c:v>
                </c:pt>
                <c:pt idx="2">
                  <c:v>South Tyneside District Hospital (32)</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(138)</c:v>
                </c:pt>
                <c:pt idx="1">
                  <c:v>Sunderland Royal Hospital (105)</c:v>
                </c:pt>
                <c:pt idx="2">
                  <c:v>South Tyneside District Hospital (32)</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(138)</c:v>
                </c:pt>
                <c:pt idx="1">
                  <c:v>Sunderland Royal Hospital (105)</c:v>
                </c:pt>
                <c:pt idx="2">
                  <c:v>South Tyneside District Hospital (32)</c:v>
                </c:pt>
                <c:pt idx="3">
                  <c:v>Sunderland Eye Infirmary (-)</c:v>
                </c:pt>
              </c:strCache>
            </c:strRef>
          </c:cat>
          <c:val>
            <c:numRef>
              <c:f>Sheet1!$G$2:$G$5</c:f>
              <c:numCache>
                <c:formatCode>0.0;;</c:formatCode>
                <c:ptCount val="4"/>
                <c:pt idx="0">
                  <c:v>7.7599074926350253</c:v>
                </c:pt>
                <c:pt idx="1">
                  <c:v>7.4285027340708538</c:v>
                </c:pt>
                <c:pt idx="2">
                  <c:v>8.7770006957561719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(138)</c:v>
                </c:pt>
                <c:pt idx="1">
                  <c:v>Sunderland Royal Hospital (105)</c:v>
                </c:pt>
                <c:pt idx="2">
                  <c:v>South Tyneside District Hospital (32)</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(138)</c:v>
                </c:pt>
                <c:pt idx="1">
                  <c:v>Sunderland Royal Hospital (105)</c:v>
                </c:pt>
                <c:pt idx="2">
                  <c:v>South Tyneside District Hospital (32)</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(138)</c:v>
                </c:pt>
                <c:pt idx="1">
                  <c:v>Sunderland Royal Hospital (105)</c:v>
                </c:pt>
                <c:pt idx="2">
                  <c:v>South Tyneside District Hospital (32)</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2.2400925073649747</c:v>
                </c:pt>
                <c:pt idx="1">
                  <c:v>2.5714972659291462</c:v>
                </c:pt>
                <c:pt idx="2">
                  <c:v>1.2229993042438281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(193)</c:v>
                </c:pt>
                <c:pt idx="1">
                  <c:v>Sunderland Royal Hospital (143)</c:v>
                </c:pt>
                <c:pt idx="2">
                  <c:v>South Tyneside District Hospital (49)</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(193)</c:v>
                </c:pt>
                <c:pt idx="1">
                  <c:v>Sunderland Royal Hospital (143)</c:v>
                </c:pt>
                <c:pt idx="2">
                  <c:v>South Tyneside District Hospital (49)</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(193)</c:v>
                </c:pt>
                <c:pt idx="1">
                  <c:v>Sunderland Royal Hospital (143)</c:v>
                </c:pt>
                <c:pt idx="2">
                  <c:v>South Tyneside District Hospital (49)</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(193)</c:v>
                </c:pt>
                <c:pt idx="1">
                  <c:v>Sunderland Royal Hospital (143)</c:v>
                </c:pt>
                <c:pt idx="2">
                  <c:v>South Tyneside District Hospital (49)</c:v>
                </c:pt>
                <c:pt idx="3">
                  <c:v>Sunderland Eye Infirmary (-)</c:v>
                </c:pt>
              </c:strCache>
            </c:strRef>
          </c:cat>
          <c:val>
            <c:numRef>
              <c:f>Sheet1!$G$2:$G$5</c:f>
              <c:numCache>
                <c:formatCode>0.0;;</c:formatCode>
                <c:ptCount val="4"/>
                <c:pt idx="0">
                  <c:v>6.1477598327041889</c:v>
                </c:pt>
                <c:pt idx="1">
                  <c:v>6.0162511138746586</c:v>
                </c:pt>
                <c:pt idx="2">
                  <c:v>6.4817706429030189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(193)</c:v>
                </c:pt>
                <c:pt idx="1">
                  <c:v>Sunderland Royal Hospital (143)</c:v>
                </c:pt>
                <c:pt idx="2">
                  <c:v>South Tyneside District Hospital (49)</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(193)</c:v>
                </c:pt>
                <c:pt idx="1">
                  <c:v>Sunderland Royal Hospital (143)</c:v>
                </c:pt>
                <c:pt idx="2">
                  <c:v>South Tyneside District Hospital (49)</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(193)</c:v>
                </c:pt>
                <c:pt idx="1">
                  <c:v>Sunderland Royal Hospital (143)</c:v>
                </c:pt>
                <c:pt idx="2">
                  <c:v>South Tyneside District Hospital (49)</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3.8522401672958111</c:v>
                </c:pt>
                <c:pt idx="1">
                  <c:v>3.9837488861253414</c:v>
                </c:pt>
                <c:pt idx="2">
                  <c:v>3.5182293570969811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Sunderland Royal Hospital (327)</c:v>
                </c:pt>
                <c:pt idx="2">
                  <c:v>South Tyneside District Hospital (124)</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Sunderland Royal Hospital (327)</c:v>
                </c:pt>
                <c:pt idx="2">
                  <c:v>South Tyneside District Hospital (124)</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Sunderland Royal Hospital (327)</c:v>
                </c:pt>
                <c:pt idx="2">
                  <c:v>South Tyneside District Hospital (124)</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Sunderland Royal Hospital (327)</c:v>
                </c:pt>
                <c:pt idx="2">
                  <c:v>South Tyneside District Hospital (124)</c:v>
                </c:pt>
                <c:pt idx="3">
                  <c:v>Sunderland Eye Infirmary (-)</c:v>
                </c:pt>
              </c:strCache>
            </c:strRef>
          </c:cat>
          <c:val>
            <c:numRef>
              <c:f>Sheet1!$G$2:$G$5</c:f>
              <c:numCache>
                <c:formatCode>0.0;;</c:formatCode>
                <c:ptCount val="4"/>
                <c:pt idx="0">
                  <c:v>9.4531619473921094</c:v>
                </c:pt>
                <c:pt idx="1">
                  <c:v>9.4284737773779561</c:v>
                </c:pt>
                <c:pt idx="2">
                  <c:v>9.5964902229169109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Sunderland Royal Hospital (327)</c:v>
                </c:pt>
                <c:pt idx="2">
                  <c:v>South Tyneside District Hospital (124)</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Sunderland Royal Hospital (327)</c:v>
                </c:pt>
                <c:pt idx="2">
                  <c:v>South Tyneside District Hospital (124)</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Sunderland Royal Hospital (327)</c:v>
                </c:pt>
                <c:pt idx="2">
                  <c:v>South Tyneside District Hospital (124)</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0.54683805260789065</c:v>
                </c:pt>
                <c:pt idx="1">
                  <c:v>0.57152622262204389</c:v>
                </c:pt>
                <c:pt idx="2">
                  <c:v>0.40350977708308911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(426)</c:v>
                </c:pt>
                <c:pt idx="1">
                  <c:v>Sunderland Royal Hospital (311)</c:v>
                </c:pt>
                <c:pt idx="2">
                  <c:v>South Tyneside District Hospital (113)</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(426)</c:v>
                </c:pt>
                <c:pt idx="1">
                  <c:v>Sunderland Royal Hospital (311)</c:v>
                </c:pt>
                <c:pt idx="2">
                  <c:v>South Tyneside District Hospital (113)</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(426)</c:v>
                </c:pt>
                <c:pt idx="1">
                  <c:v>Sunderland Royal Hospital (311)</c:v>
                </c:pt>
                <c:pt idx="2">
                  <c:v>South Tyneside District Hospital (113)</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(426)</c:v>
                </c:pt>
                <c:pt idx="1">
                  <c:v>Sunderland Royal Hospital (311)</c:v>
                </c:pt>
                <c:pt idx="2">
                  <c:v>South Tyneside District Hospital (113)</c:v>
                </c:pt>
                <c:pt idx="3">
                  <c:v>Sunderland Eye Infirmary (-)</c:v>
                </c:pt>
              </c:strCache>
            </c:strRef>
          </c:cat>
          <c:val>
            <c:numRef>
              <c:f>Sheet1!$G$2:$G$5</c:f>
              <c:numCache>
                <c:formatCode>0.0;;</c:formatCode>
                <c:ptCount val="4"/>
                <c:pt idx="0">
                  <c:v>8.5361157814510324</c:v>
                </c:pt>
                <c:pt idx="1">
                  <c:v>8.4960573231357639</c:v>
                </c:pt>
                <c:pt idx="2">
                  <c:v>8.7265933010175107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(426)</c:v>
                </c:pt>
                <c:pt idx="1">
                  <c:v>Sunderland Royal Hospital (311)</c:v>
                </c:pt>
                <c:pt idx="2">
                  <c:v>South Tyneside District Hospital (113)</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(426)</c:v>
                </c:pt>
                <c:pt idx="1">
                  <c:v>Sunderland Royal Hospital (311)</c:v>
                </c:pt>
                <c:pt idx="2">
                  <c:v>South Tyneside District Hospital (113)</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(426)</c:v>
                </c:pt>
                <c:pt idx="1">
                  <c:v>Sunderland Royal Hospital (311)</c:v>
                </c:pt>
                <c:pt idx="2">
                  <c:v>South Tyneside District Hospital (113)</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1.4638842185489676</c:v>
                </c:pt>
                <c:pt idx="1">
                  <c:v>1.5039426768642361</c:v>
                </c:pt>
                <c:pt idx="2">
                  <c:v>1.2734066989824893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(470)</c:v>
                </c:pt>
                <c:pt idx="1">
                  <c:v>Sunderland Royal Hospital (339)</c:v>
                </c:pt>
                <c:pt idx="2">
                  <c:v>South Tyneside District Hospital (129)</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(470)</c:v>
                </c:pt>
                <c:pt idx="1">
                  <c:v>Sunderland Royal Hospital (339)</c:v>
                </c:pt>
                <c:pt idx="2">
                  <c:v>South Tyneside District Hospital (129)</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(470)</c:v>
                </c:pt>
                <c:pt idx="1">
                  <c:v>Sunderland Royal Hospital (339)</c:v>
                </c:pt>
                <c:pt idx="2">
                  <c:v>South Tyneside District Hospital (129)</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(470)</c:v>
                </c:pt>
                <c:pt idx="1">
                  <c:v>Sunderland Royal Hospital (339)</c:v>
                </c:pt>
                <c:pt idx="2">
                  <c:v>South Tyneside District Hospital (129)</c:v>
                </c:pt>
                <c:pt idx="3">
                  <c:v>Sunderland Eye Infirmary (-)</c:v>
                </c:pt>
              </c:strCache>
            </c:strRef>
          </c:cat>
          <c:val>
            <c:numRef>
              <c:f>Sheet1!$G$2:$G$5</c:f>
              <c:numCache>
                <c:formatCode>0.0;;</c:formatCode>
                <c:ptCount val="4"/>
                <c:pt idx="0">
                  <c:v>9.0524474099478649</c:v>
                </c:pt>
                <c:pt idx="1">
                  <c:v>9.0704505858240463</c:v>
                </c:pt>
                <c:pt idx="2">
                  <c:v>9.004555721948428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(470)</c:v>
                </c:pt>
                <c:pt idx="1">
                  <c:v>Sunderland Royal Hospital (339)</c:v>
                </c:pt>
                <c:pt idx="2">
                  <c:v>South Tyneside District Hospital (129)</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(470)</c:v>
                </c:pt>
                <c:pt idx="1">
                  <c:v>Sunderland Royal Hospital (339)</c:v>
                </c:pt>
                <c:pt idx="2">
                  <c:v>South Tyneside District Hospital (129)</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(470)</c:v>
                </c:pt>
                <c:pt idx="1">
                  <c:v>Sunderland Royal Hospital (339)</c:v>
                </c:pt>
                <c:pt idx="2">
                  <c:v>South Tyneside District Hospital (129)</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0.9475525900521351</c:v>
                </c:pt>
                <c:pt idx="1">
                  <c:v>0.92954941417595371</c:v>
                </c:pt>
                <c:pt idx="2">
                  <c:v>0.99544427805157198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Sunderland Royal Hospital (336)</c:v>
                </c:pt>
                <c:pt idx="2">
                  <c:v>South Tyneside District Hospital (127)</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Sunderland Royal Hospital (336)</c:v>
                </c:pt>
                <c:pt idx="2">
                  <c:v>South Tyneside District Hospital (127)</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Sunderland Royal Hospital (336)</c:v>
                </c:pt>
                <c:pt idx="2">
                  <c:v>South Tyneside District Hospital (127)</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Sunderland Royal Hospital (336)</c:v>
                </c:pt>
                <c:pt idx="2">
                  <c:v>South Tyneside District Hospital (127)</c:v>
                </c:pt>
                <c:pt idx="3">
                  <c:v>Sunderland Eye Infirmary (-)</c:v>
                </c:pt>
              </c:strCache>
            </c:strRef>
          </c:cat>
          <c:val>
            <c:numRef>
              <c:f>Sheet1!$G$2:$G$5</c:f>
              <c:numCache>
                <c:formatCode>0.0;;</c:formatCode>
                <c:ptCount val="4"/>
                <c:pt idx="0">
                  <c:v>8.773333325182417</c:v>
                </c:pt>
                <c:pt idx="1">
                  <c:v>8.5876907387116681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Sunderland Royal Hospital (336)</c:v>
                </c:pt>
                <c:pt idx="2">
                  <c:v>South Tyneside District Hospital (127)</c:v>
                </c:pt>
                <c:pt idx="3">
                  <c:v>Sunderland Eye Infirmary (-)</c:v>
                </c:pt>
              </c:strCache>
            </c:strRef>
          </c:cat>
          <c:val>
            <c:numRef>
              <c:f>Sheet1!$H$2:$H$5</c:f>
              <c:numCache>
                <c:formatCode>0.0;;</c:formatCode>
                <c:ptCount val="4"/>
                <c:pt idx="0">
                  <c:v>0</c:v>
                </c:pt>
                <c:pt idx="1">
                  <c:v>0</c:v>
                </c:pt>
                <c:pt idx="2">
                  <c:v>9.2564012114004335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Sunderland Royal Hospital (336)</c:v>
                </c:pt>
                <c:pt idx="2">
                  <c:v>South Tyneside District Hospital (127)</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Sunderland Royal Hospital (336)</c:v>
                </c:pt>
                <c:pt idx="2">
                  <c:v>South Tyneside District Hospital (127)</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1.226666674817583</c:v>
                </c:pt>
                <c:pt idx="1">
                  <c:v>1.4123092612883319</c:v>
                </c:pt>
                <c:pt idx="2">
                  <c:v>0.74359878859956652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Sunderland Royal Hospital (308)</c:v>
                </c:pt>
                <c:pt idx="2">
                  <c:v>South Tyneside District Hospital (121)</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Sunderland Royal Hospital (308)</c:v>
                </c:pt>
                <c:pt idx="2">
                  <c:v>South Tyneside District Hospital (121)</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Sunderland Royal Hospital (308)</c:v>
                </c:pt>
                <c:pt idx="2">
                  <c:v>South Tyneside District Hospital (121)</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Sunderland Royal Hospital (308)</c:v>
                </c:pt>
                <c:pt idx="2">
                  <c:v>South Tyneside District Hospital (121)</c:v>
                </c:pt>
                <c:pt idx="3">
                  <c:v>Sunderland Eye Infirmary (-)</c:v>
                </c:pt>
              </c:strCache>
            </c:strRef>
          </c:cat>
          <c:val>
            <c:numRef>
              <c:f>Sheet1!$G$2:$G$5</c:f>
              <c:numCache>
                <c:formatCode>0.0;;</c:formatCode>
                <c:ptCount val="4"/>
                <c:pt idx="0">
                  <c:v>8.4691019603810105</c:v>
                </c:pt>
                <c:pt idx="1">
                  <c:v>8.4546413527956155</c:v>
                </c:pt>
                <c:pt idx="2">
                  <c:v>8.6456664743487703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Sunderland Royal Hospital (308)</c:v>
                </c:pt>
                <c:pt idx="2">
                  <c:v>South Tyneside District Hospital (121)</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Sunderland Royal Hospital (308)</c:v>
                </c:pt>
                <c:pt idx="2">
                  <c:v>South Tyneside District Hospital (121)</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Sunderland Royal Hospital (308)</c:v>
                </c:pt>
                <c:pt idx="2">
                  <c:v>South Tyneside District Hospital (121)</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1.5308980396189895</c:v>
                </c:pt>
                <c:pt idx="1">
                  <c:v>1.5453586472043845</c:v>
                </c:pt>
                <c:pt idx="2">
                  <c:v>1.3543335256512297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Sunderland Royal Hospital (338)</c:v>
                </c:pt>
                <c:pt idx="2">
                  <c:v>South Tyneside District Hospital (129)</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Sunderland Royal Hospital (338)</c:v>
                </c:pt>
                <c:pt idx="2">
                  <c:v>South Tyneside District Hospital (129)</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Sunderland Royal Hospital (338)</c:v>
                </c:pt>
                <c:pt idx="2">
                  <c:v>South Tyneside District Hospital (129)</c:v>
                </c:pt>
                <c:pt idx="3">
                  <c:v>Sunderland Eye Infirmary (-)</c:v>
                </c:pt>
              </c:strCache>
            </c:strRef>
          </c:cat>
          <c:val>
            <c:numRef>
              <c:f>Sheet1!$F$2:$F$5</c:f>
              <c:numCache>
                <c:formatCode>0.0;;</c:formatCode>
                <c:ptCount val="4"/>
                <c:pt idx="0">
                  <c:v>0</c:v>
                </c:pt>
                <c:pt idx="1">
                  <c:v>8.5268048063906239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Sunderland Royal Hospital (338)</c:v>
                </c:pt>
                <c:pt idx="2">
                  <c:v>South Tyneside District Hospital (129)</c:v>
                </c:pt>
                <c:pt idx="3">
                  <c:v>Sunderland Eye Infirmary (-)</c:v>
                </c:pt>
              </c:strCache>
            </c:strRef>
          </c:cat>
          <c:val>
            <c:numRef>
              <c:f>Sheet1!$G$2:$G$5</c:f>
              <c:numCache>
                <c:formatCode>0.0;;</c:formatCode>
                <c:ptCount val="4"/>
                <c:pt idx="0">
                  <c:v>8.589960393730891</c:v>
                </c:pt>
                <c:pt idx="1">
                  <c:v>0</c:v>
                </c:pt>
                <c:pt idx="2">
                  <c:v>8.8054456321045063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Sunderland Royal Hospital (338)</c:v>
                </c:pt>
                <c:pt idx="2">
                  <c:v>South Tyneside District Hospital (129)</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Sunderland Royal Hospital (338)</c:v>
                </c:pt>
                <c:pt idx="2">
                  <c:v>South Tyneside District Hospital (129)</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Sunderland Royal Hospital (338)</c:v>
                </c:pt>
                <c:pt idx="2">
                  <c:v>South Tyneside District Hospital (129)</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1.410039606269109</c:v>
                </c:pt>
                <c:pt idx="1">
                  <c:v>1.4731951936093761</c:v>
                </c:pt>
                <c:pt idx="2">
                  <c:v>1.1945543678954937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Sunderland Royal Hospital (337)</c:v>
                </c:pt>
                <c:pt idx="2">
                  <c:v>South Tyneside District Hospital (129)</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Sunderland Royal Hospital (337)</c:v>
                </c:pt>
                <c:pt idx="2">
                  <c:v>South Tyneside District Hospital (129)</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Sunderland Royal Hospital (337)</c:v>
                </c:pt>
                <c:pt idx="2">
                  <c:v>South Tyneside District Hospital (129)</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Sunderland Royal Hospital (337)</c:v>
                </c:pt>
                <c:pt idx="2">
                  <c:v>South Tyneside District Hospital (129)</c:v>
                </c:pt>
                <c:pt idx="3">
                  <c:v>Sunderland Eye Infirmary (-)</c:v>
                </c:pt>
              </c:strCache>
            </c:strRef>
          </c:cat>
          <c:val>
            <c:numRef>
              <c:f>Sheet1!$G$2:$G$5</c:f>
              <c:numCache>
                <c:formatCode>0.0;;</c:formatCode>
                <c:ptCount val="4"/>
                <c:pt idx="0">
                  <c:v>8.5457484149982683</c:v>
                </c:pt>
                <c:pt idx="1">
                  <c:v>8.5196533130230545</c:v>
                </c:pt>
                <c:pt idx="2">
                  <c:v>8.9243583538125382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Sunderland Royal Hospital (337)</c:v>
                </c:pt>
                <c:pt idx="2">
                  <c:v>South Tyneside District Hospital (129)</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Sunderland Royal Hospital (337)</c:v>
                </c:pt>
                <c:pt idx="2">
                  <c:v>South Tyneside District Hospital (129)</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Sunderland Royal Hospital (337)</c:v>
                </c:pt>
                <c:pt idx="2">
                  <c:v>South Tyneside District Hospital (129)</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1.4542515850017317</c:v>
                </c:pt>
                <c:pt idx="1">
                  <c:v>1.4803466869769455</c:v>
                </c:pt>
                <c:pt idx="2">
                  <c:v>1.0756416461874618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Sunderland Royal Hospital (338)</c:v>
                </c:pt>
                <c:pt idx="2">
                  <c:v>South Tyneside District Hospital (129)</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Sunderland Royal Hospital (338)</c:v>
                </c:pt>
                <c:pt idx="2">
                  <c:v>South Tyneside District Hospital (129)</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Sunderland Royal Hospital (338)</c:v>
                </c:pt>
                <c:pt idx="2">
                  <c:v>South Tyneside District Hospital (129)</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Sunderland Royal Hospital (338)</c:v>
                </c:pt>
                <c:pt idx="2">
                  <c:v>South Tyneside District Hospital (129)</c:v>
                </c:pt>
                <c:pt idx="3">
                  <c:v>Sunderland Eye Infirmary (-)</c:v>
                </c:pt>
              </c:strCache>
            </c:strRef>
          </c:cat>
          <c:val>
            <c:numRef>
              <c:f>Sheet1!$G$2:$G$5</c:f>
              <c:numCache>
                <c:formatCode>0.0;;</c:formatCode>
                <c:ptCount val="4"/>
                <c:pt idx="0">
                  <c:v>7.2270466281503847</c:v>
                </c:pt>
                <c:pt idx="1">
                  <c:v>7.2205886839882059</c:v>
                </c:pt>
                <c:pt idx="2">
                  <c:v>7.3682567031487949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Sunderland Royal Hospital (338)</c:v>
                </c:pt>
                <c:pt idx="2">
                  <c:v>South Tyneside District Hospital (129)</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Sunderland Royal Hospital (338)</c:v>
                </c:pt>
                <c:pt idx="2">
                  <c:v>South Tyneside District Hospital (129)</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Sunderland Royal Hospital (338)</c:v>
                </c:pt>
                <c:pt idx="2">
                  <c:v>South Tyneside District Hospital (129)</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2.7729533718496153</c:v>
                </c:pt>
                <c:pt idx="1">
                  <c:v>2.7794113160117941</c:v>
                </c:pt>
                <c:pt idx="2">
                  <c:v>2.6317432968512051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Sunderland Royal Hospital (313)</c:v>
                </c:pt>
                <c:pt idx="2">
                  <c:v>South Tyneside District Hospital (116)</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Sunderland Royal Hospital (313)</c:v>
                </c:pt>
                <c:pt idx="2">
                  <c:v>South Tyneside District Hospital (116)</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Sunderland Royal Hospital (313)</c:v>
                </c:pt>
                <c:pt idx="2">
                  <c:v>South Tyneside District Hospital (116)</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Sunderland Royal Hospital (313)</c:v>
                </c:pt>
                <c:pt idx="2">
                  <c:v>South Tyneside District Hospital (116)</c:v>
                </c:pt>
                <c:pt idx="3">
                  <c:v>Sunderland Eye Infirmary (-)</c:v>
                </c:pt>
              </c:strCache>
            </c:strRef>
          </c:cat>
          <c:val>
            <c:numRef>
              <c:f>Sheet1!$G$2:$G$5</c:f>
              <c:numCache>
                <c:formatCode>0.0;;</c:formatCode>
                <c:ptCount val="4"/>
                <c:pt idx="0">
                  <c:v>7.4774758058630706</c:v>
                </c:pt>
                <c:pt idx="1">
                  <c:v>7.4308064298715326</c:v>
                </c:pt>
                <c:pt idx="2">
                  <c:v>7.9242763787171411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Sunderland Royal Hospital (313)</c:v>
                </c:pt>
                <c:pt idx="2">
                  <c:v>South Tyneside District Hospital (116)</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Sunderland Royal Hospital (313)</c:v>
                </c:pt>
                <c:pt idx="2">
                  <c:v>South Tyneside District Hospital (116)</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Sunderland Royal Hospital (313)</c:v>
                </c:pt>
                <c:pt idx="2">
                  <c:v>South Tyneside District Hospital (116)</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2.5225241941369294</c:v>
                </c:pt>
                <c:pt idx="1">
                  <c:v>2.5691935701284674</c:v>
                </c:pt>
                <c:pt idx="2">
                  <c:v>2.0757236212828589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Sunderland Royal Hospital (330)</c:v>
                </c:pt>
                <c:pt idx="2">
                  <c:v>South Tyneside District Hospital (126)</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Sunderland Royal Hospital (330)</c:v>
                </c:pt>
                <c:pt idx="2">
                  <c:v>South Tyneside District Hospital (126)</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Sunderland Royal Hospital (330)</c:v>
                </c:pt>
                <c:pt idx="2">
                  <c:v>South Tyneside District Hospital (126)</c:v>
                </c:pt>
                <c:pt idx="3">
                  <c:v>Sunderland Eye Infirmary (-)</c:v>
                </c:pt>
              </c:strCache>
            </c:strRef>
          </c:cat>
          <c:val>
            <c:numRef>
              <c:f>Sheet1!$F$2:$F$5</c:f>
              <c:numCache>
                <c:formatCode>0.0;;</c:formatCode>
                <c:ptCount val="4"/>
                <c:pt idx="0">
                  <c:v>0</c:v>
                </c:pt>
                <c:pt idx="1">
                  <c:v>6.7020549198260779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Sunderland Royal Hospital (330)</c:v>
                </c:pt>
                <c:pt idx="2">
                  <c:v>South Tyneside District Hospital (126)</c:v>
                </c:pt>
                <c:pt idx="3">
                  <c:v>Sunderland Eye Infirmary (-)</c:v>
                </c:pt>
              </c:strCache>
            </c:strRef>
          </c:cat>
          <c:val>
            <c:numRef>
              <c:f>Sheet1!$G$2:$G$5</c:f>
              <c:numCache>
                <c:formatCode>0.0;;</c:formatCode>
                <c:ptCount val="4"/>
                <c:pt idx="0">
                  <c:v>6.7952738009075917</c:v>
                </c:pt>
                <c:pt idx="1">
                  <c:v>0</c:v>
                </c:pt>
                <c:pt idx="2">
                  <c:v>7.1913845322197041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Sunderland Royal Hospital (330)</c:v>
                </c:pt>
                <c:pt idx="2">
                  <c:v>South Tyneside District Hospital (126)</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Sunderland Royal Hospital (330)</c:v>
                </c:pt>
                <c:pt idx="2">
                  <c:v>South Tyneside District Hospital (126)</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Sunderland Royal Hospital (330)</c:v>
                </c:pt>
                <c:pt idx="2">
                  <c:v>South Tyneside District Hospital (126)</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3.2047261990924083</c:v>
                </c:pt>
                <c:pt idx="1">
                  <c:v>3.2979450801739221</c:v>
                </c:pt>
                <c:pt idx="2">
                  <c:v>2.8086154677802959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7.2005856176799927</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Sunderland Royal Hospital (327)</c:v>
                </c:pt>
                <c:pt idx="2">
                  <c:v>South Tyneside District Hospital (123)</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Sunderland Royal Hospital (327)</c:v>
                </c:pt>
                <c:pt idx="2">
                  <c:v>South Tyneside District Hospital (123)</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Sunderland Royal Hospital (327)</c:v>
                </c:pt>
                <c:pt idx="2">
                  <c:v>South Tyneside District Hospital (123)</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Sunderland Royal Hospital (327)</c:v>
                </c:pt>
                <c:pt idx="2">
                  <c:v>South Tyneside District Hospital (123)</c:v>
                </c:pt>
                <c:pt idx="3">
                  <c:v>Sunderland Eye Infirmary (-)</c:v>
                </c:pt>
              </c:strCache>
            </c:strRef>
          </c:cat>
          <c:val>
            <c:numRef>
              <c:f>Sheet1!$G$2:$G$5</c:f>
              <c:numCache>
                <c:formatCode>0.0;;</c:formatCode>
                <c:ptCount val="4"/>
                <c:pt idx="0">
                  <c:v>8.8201975674464084</c:v>
                </c:pt>
                <c:pt idx="1">
                  <c:v>8.93372040005287</c:v>
                </c:pt>
                <c:pt idx="2">
                  <c:v>8.7706623716716017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Sunderland Royal Hospital (327)</c:v>
                </c:pt>
                <c:pt idx="2">
                  <c:v>South Tyneside District Hospital (123)</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Sunderland Royal Hospital (327)</c:v>
                </c:pt>
                <c:pt idx="2">
                  <c:v>South Tyneside District Hospital (123)</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Sunderland Royal Hospital (327)</c:v>
                </c:pt>
                <c:pt idx="2">
                  <c:v>South Tyneside District Hospital (123)</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1.1798024325535916</c:v>
                </c:pt>
                <c:pt idx="1">
                  <c:v>1.06627959994713</c:v>
                </c:pt>
                <c:pt idx="2">
                  <c:v>1.2293376283283983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Sunderland Royal Hospital (282)</c:v>
                </c:pt>
                <c:pt idx="2">
                  <c:v>South Tyneside District Hospital (99)</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Sunderland Royal Hospital (282)</c:v>
                </c:pt>
                <c:pt idx="2">
                  <c:v>South Tyneside District Hospital (99)</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Sunderland Royal Hospital (282)</c:v>
                </c:pt>
                <c:pt idx="2">
                  <c:v>South Tyneside District Hospital (99)</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Sunderland Royal Hospital (282)</c:v>
                </c:pt>
                <c:pt idx="2">
                  <c:v>South Tyneside District Hospital (99)</c:v>
                </c:pt>
                <c:pt idx="3">
                  <c:v>Sunderland Eye Infirmary (-)</c:v>
                </c:pt>
              </c:strCache>
            </c:strRef>
          </c:cat>
          <c:val>
            <c:numRef>
              <c:f>Sheet1!$G$2:$G$5</c:f>
              <c:numCache>
                <c:formatCode>0.0;;</c:formatCode>
                <c:ptCount val="4"/>
                <c:pt idx="0">
                  <c:v>7.4967361883638297</c:v>
                </c:pt>
                <c:pt idx="1">
                  <c:v>7.6386015417883772</c:v>
                </c:pt>
                <c:pt idx="2">
                  <c:v>7.435669695915438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Sunderland Royal Hospital (282)</c:v>
                </c:pt>
                <c:pt idx="2">
                  <c:v>South Tyneside District Hospital (99)</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Sunderland Royal Hospital (282)</c:v>
                </c:pt>
                <c:pt idx="2">
                  <c:v>South Tyneside District Hospital (99)</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Sunderland Royal Hospital (282)</c:v>
                </c:pt>
                <c:pt idx="2">
                  <c:v>South Tyneside District Hospital (99)</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2.5032638116361703</c:v>
                </c:pt>
                <c:pt idx="1">
                  <c:v>2.3613984582116228</c:v>
                </c:pt>
                <c:pt idx="2">
                  <c:v>2.564330304084562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Sunderland Royal Hospital (334)</c:v>
                </c:pt>
                <c:pt idx="2">
                  <c:v>South Tyneside District Hospital (127)</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Sunderland Royal Hospital (334)</c:v>
                </c:pt>
                <c:pt idx="2">
                  <c:v>South Tyneside District Hospital (127)</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Sunderland Royal Hospital (334)</c:v>
                </c:pt>
                <c:pt idx="2">
                  <c:v>South Tyneside District Hospital (127)</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Sunderland Royal Hospital (334)</c:v>
                </c:pt>
                <c:pt idx="2">
                  <c:v>South Tyneside District Hospital (127)</c:v>
                </c:pt>
                <c:pt idx="3">
                  <c:v>Sunderland Eye Infirmary (-)</c:v>
                </c:pt>
              </c:strCache>
            </c:strRef>
          </c:cat>
          <c:val>
            <c:numRef>
              <c:f>Sheet1!$G$2:$G$5</c:f>
              <c:numCache>
                <c:formatCode>0.0;;</c:formatCode>
                <c:ptCount val="4"/>
                <c:pt idx="0">
                  <c:v>9.4613795057052297</c:v>
                </c:pt>
                <c:pt idx="1">
                  <c:v>9.4304504281040202</c:v>
                </c:pt>
                <c:pt idx="2">
                  <c:v>9.490162407599815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Sunderland Royal Hospital (334)</c:v>
                </c:pt>
                <c:pt idx="2">
                  <c:v>South Tyneside District Hospital (127)</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Sunderland Royal Hospital (334)</c:v>
                </c:pt>
                <c:pt idx="2">
                  <c:v>South Tyneside District Hospital (127)</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Sunderland Royal Hospital (334)</c:v>
                </c:pt>
                <c:pt idx="2">
                  <c:v>South Tyneside District Hospital (127)</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0.53862049429477032</c:v>
                </c:pt>
                <c:pt idx="1">
                  <c:v>0.56954957189597977</c:v>
                </c:pt>
                <c:pt idx="2">
                  <c:v>0.509837592400185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Sunderland Royal Hospital (284)</c:v>
                </c:pt>
                <c:pt idx="2">
                  <c:v>South Tyneside District Hospital (115)</c:v>
                </c:pt>
                <c:pt idx="3">
                  <c:v>Sunderland Eye Infirmary (-)</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Sunderland Royal Hospital (284)</c:v>
                </c:pt>
                <c:pt idx="2">
                  <c:v>South Tyneside District Hospital (115)</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Sunderland Royal Hospital (284)</c:v>
                </c:pt>
                <c:pt idx="2">
                  <c:v>South Tyneside District Hospital (115)</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Sunderland Royal Hospital (284)</c:v>
                </c:pt>
                <c:pt idx="2">
                  <c:v>South Tyneside District Hospital (115)</c:v>
                </c:pt>
                <c:pt idx="3">
                  <c:v>Sunderland Eye Infirmary (-)</c:v>
                </c:pt>
              </c:strCache>
            </c:strRef>
          </c:cat>
          <c:val>
            <c:numRef>
              <c:f>Sheet1!$G$2:$G$5</c:f>
              <c:numCache>
                <c:formatCode>0.0;;</c:formatCode>
                <c:ptCount val="4"/>
                <c:pt idx="0">
                  <c:v>8.6923041637728584</c:v>
                </c:pt>
                <c:pt idx="1">
                  <c:v>8.5485573161253896</c:v>
                </c:pt>
                <c:pt idx="2">
                  <c:v>9.1271574772974038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Sunderland Royal Hospital (284)</c:v>
                </c:pt>
                <c:pt idx="2">
                  <c:v>South Tyneside District Hospital (115)</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Sunderland Royal Hospital (284)</c:v>
                </c:pt>
                <c:pt idx="2">
                  <c:v>South Tyneside District Hospital (115)</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Sunderland Royal Hospital (284)</c:v>
                </c:pt>
                <c:pt idx="2">
                  <c:v>South Tyneside District Hospital (115)</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1.3076958362271416</c:v>
                </c:pt>
                <c:pt idx="1">
                  <c:v>1.4514426838746104</c:v>
                </c:pt>
                <c:pt idx="2">
                  <c:v>0.87284252270259621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Sunderland Royal Hospital (304)</c:v>
                </c:pt>
                <c:pt idx="2">
                  <c:v>South Tyneside District Hospital (113)</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Sunderland Royal Hospital (304)</c:v>
                </c:pt>
                <c:pt idx="2">
                  <c:v>South Tyneside District Hospital (113)</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Sunderland Royal Hospital (304)</c:v>
                </c:pt>
                <c:pt idx="2">
                  <c:v>South Tyneside District Hospital (113)</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Sunderland Royal Hospital (304)</c:v>
                </c:pt>
                <c:pt idx="2">
                  <c:v>South Tyneside District Hospital (113)</c:v>
                </c:pt>
                <c:pt idx="3">
                  <c:v>Sunderland Eye Infirmary (-)</c:v>
                </c:pt>
              </c:strCache>
            </c:strRef>
          </c:cat>
          <c:val>
            <c:numRef>
              <c:f>Sheet1!$G$2:$G$5</c:f>
              <c:numCache>
                <c:formatCode>0.0;;</c:formatCode>
                <c:ptCount val="4"/>
                <c:pt idx="0">
                  <c:v>8.2114588779664164</c:v>
                </c:pt>
                <c:pt idx="1">
                  <c:v>8.2361593096306738</c:v>
                </c:pt>
                <c:pt idx="2">
                  <c:v>8.1298451720796212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Sunderland Royal Hospital (304)</c:v>
                </c:pt>
                <c:pt idx="2">
                  <c:v>South Tyneside District Hospital (113)</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Sunderland Royal Hospital (304)</c:v>
                </c:pt>
                <c:pt idx="2">
                  <c:v>South Tyneside District Hospital (113)</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Sunderland Royal Hospital (304)</c:v>
                </c:pt>
                <c:pt idx="2">
                  <c:v>South Tyneside District Hospital (113)</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1.7885411220335836</c:v>
                </c:pt>
                <c:pt idx="1">
                  <c:v>1.7638406903693262</c:v>
                </c:pt>
                <c:pt idx="2">
                  <c:v>1.8701548279203788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Sunderland Royal Hospital (-)</c:v>
                </c:pt>
                <c:pt idx="2">
                  <c:v>South Tyneside District Hospital (-)</c:v>
                </c:pt>
                <c:pt idx="3">
                  <c:v>Sunderland Eye Infirmary (-)</c:v>
                </c:pt>
              </c:strCache>
            </c:strRef>
          </c:cat>
          <c:val>
            <c:numRef>
              <c:f>Sheet1!$D$2:$D$5</c:f>
              <c:numCache>
                <c:formatCode>0.0;;</c:formatCode>
                <c:ptCount val="4"/>
                <c:pt idx="0">
                  <c:v>8.7051980412575745</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Sunderland Royal Hospital (-)</c:v>
                </c:pt>
                <c:pt idx="2">
                  <c:v>South Tyneside District Hospital (-)</c:v>
                </c:pt>
                <c:pt idx="3">
                  <c:v>Sunderland Eye Infirmary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Sunderland Royal Hospital (-)</c:v>
                </c:pt>
                <c:pt idx="2">
                  <c:v>South Tyneside District Hospital (-)</c:v>
                </c:pt>
                <c:pt idx="3">
                  <c:v>Sunderland Eye Infirmary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Sunderland Royal Hospital (-)</c:v>
                </c:pt>
                <c:pt idx="2">
                  <c:v>South Tyneside District Hospital (-)</c:v>
                </c:pt>
                <c:pt idx="3">
                  <c:v>Sunderland Eye Infirmary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Sunderland Royal Hospital (-)</c:v>
                </c:pt>
                <c:pt idx="2">
                  <c:v>South Tyneside District Hospital (-)</c:v>
                </c:pt>
                <c:pt idx="3">
                  <c:v>Sunderland Eye Infirmary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Sunderland Royal Hospital (-)</c:v>
                </c:pt>
                <c:pt idx="2">
                  <c:v>South Tyneside District Hospital (-)</c:v>
                </c:pt>
                <c:pt idx="3">
                  <c:v>Sunderland Eye Infirmary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Sunderland Royal Hospital (-)</c:v>
                </c:pt>
                <c:pt idx="2">
                  <c:v>South Tyneside District Hospital (-)</c:v>
                </c:pt>
                <c:pt idx="3">
                  <c:v>Sunderland Eye Infirmary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Sunderland Royal Hospital (-)</c:v>
                </c:pt>
                <c:pt idx="2">
                  <c:v>South Tyneside District Hospital (-)</c:v>
                </c:pt>
                <c:pt idx="3">
                  <c:v>Sunderland Eye Infirmary (-)</c:v>
                </c:pt>
              </c:strCache>
            </c:strRef>
          </c:cat>
          <c:val>
            <c:numRef>
              <c:f>Sheet1!$D$2:$D$5</c:f>
              <c:numCache>
                <c:formatCode>0.0;;</c:formatCode>
                <c:ptCount val="4"/>
                <c:pt idx="0">
                  <c:v>7.7566722276312534</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Sunderland Royal Hospital (-)</c:v>
                </c:pt>
                <c:pt idx="2">
                  <c:v>South Tyneside District Hospital (-)</c:v>
                </c:pt>
                <c:pt idx="3">
                  <c:v>Sunderland Eye Infirmary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Sunderland Royal Hospital (-)</c:v>
                </c:pt>
                <c:pt idx="2">
                  <c:v>South Tyneside District Hospital (-)</c:v>
                </c:pt>
                <c:pt idx="3">
                  <c:v>Sunderland Eye Infirmary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Sunderland Royal Hospital (-)</c:v>
                </c:pt>
                <c:pt idx="2">
                  <c:v>South Tyneside District Hospital (-)</c:v>
                </c:pt>
                <c:pt idx="3">
                  <c:v>Sunderland Eye Infirmary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Sunderland Royal Hospital (-)</c:v>
                </c:pt>
                <c:pt idx="2">
                  <c:v>South Tyneside District Hospital (-)</c:v>
                </c:pt>
                <c:pt idx="3">
                  <c:v>Sunderland Eye Infirmary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Sunderland Royal Hospital (-)</c:v>
                </c:pt>
                <c:pt idx="2">
                  <c:v>South Tyneside District Hospital (-)</c:v>
                </c:pt>
                <c:pt idx="3">
                  <c:v>Sunderland Eye Infirmary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Sunderland Royal Hospital (-)</c:v>
                </c:pt>
                <c:pt idx="2">
                  <c:v>South Tyneside District Hospital (-)</c:v>
                </c:pt>
                <c:pt idx="3">
                  <c:v>Sunderland Eye Infirmary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(85)</c:v>
                </c:pt>
                <c:pt idx="1">
                  <c:v>Sunderland Royal Hospital (62)</c:v>
                </c:pt>
                <c:pt idx="2">
                  <c:v>South Tyneside District Hospital (-)</c:v>
                </c:pt>
                <c:pt idx="3">
                  <c:v>Sunderland Eye Infirmary (-)</c:v>
                </c:pt>
              </c:strCache>
            </c:strRef>
          </c:cat>
          <c:val>
            <c:numRef>
              <c:f>Sheet1!$D$2:$D$5</c:f>
              <c:numCache>
                <c:formatCode>0.0;;</c:formatCode>
                <c:ptCount val="4"/>
                <c:pt idx="0">
                  <c:v>8.5353328225615321</c:v>
                </c:pt>
                <c:pt idx="1">
                  <c:v>8.4033293598212868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(85)</c:v>
                </c:pt>
                <c:pt idx="1">
                  <c:v>Sunderland Royal Hospital (62)</c:v>
                </c:pt>
                <c:pt idx="2">
                  <c:v>South Tyneside District Hospital (-)</c:v>
                </c:pt>
                <c:pt idx="3">
                  <c:v>Sunderland Eye Infirmary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(85)</c:v>
                </c:pt>
                <c:pt idx="1">
                  <c:v>Sunderland Royal Hospital (62)</c:v>
                </c:pt>
                <c:pt idx="2">
                  <c:v>South Tyneside District Hospital (-)</c:v>
                </c:pt>
                <c:pt idx="3">
                  <c:v>Sunderland Eye Infirmary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(85)</c:v>
                </c:pt>
                <c:pt idx="1">
                  <c:v>Sunderland Royal Hospital (62)</c:v>
                </c:pt>
                <c:pt idx="2">
                  <c:v>South Tyneside District Hospital (-)</c:v>
                </c:pt>
                <c:pt idx="3">
                  <c:v>Sunderland Eye Infirmary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(85)</c:v>
                </c:pt>
                <c:pt idx="1">
                  <c:v>Sunderland Royal Hospital (62)</c:v>
                </c:pt>
                <c:pt idx="2">
                  <c:v>South Tyneside District Hospital (-)</c:v>
                </c:pt>
                <c:pt idx="3">
                  <c:v>Sunderland Eye Infirmary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(85)</c:v>
                </c:pt>
                <c:pt idx="1">
                  <c:v>Sunderland Royal Hospital (62)</c:v>
                </c:pt>
                <c:pt idx="2">
                  <c:v>South Tyneside District Hospital (-)</c:v>
                </c:pt>
                <c:pt idx="3">
                  <c:v>Sunderland Eye Infirmary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(85)</c:v>
                </c:pt>
                <c:pt idx="1">
                  <c:v>Sunderland Royal Hospital (62)</c:v>
                </c:pt>
                <c:pt idx="2">
                  <c:v>South Tyneside District Hospital (-)</c:v>
                </c:pt>
                <c:pt idx="3">
                  <c:v>Sunderland Eye Infirmary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c:v>
                </c:pt>
                <c:pt idx="1">
                  <c:v>Sunderland Royal Hospital (35)</c:v>
                </c:pt>
                <c:pt idx="2">
                  <c:v>South Tyneside District Hospital (-)</c:v>
                </c:pt>
                <c:pt idx="3">
                  <c:v>Sunderland Eye Infirmary (-)</c:v>
                </c:pt>
              </c:strCache>
            </c:strRef>
          </c:cat>
          <c:val>
            <c:numRef>
              <c:f>Sheet1!$D$2:$D$5</c:f>
              <c:numCache>
                <c:formatCode>0.0;;</c:formatCode>
                <c:ptCount val="4"/>
                <c:pt idx="0">
                  <c:v>7.9830372218217418</c:v>
                </c:pt>
                <c:pt idx="1">
                  <c:v>7.5610973574681806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c:v>
                </c:pt>
                <c:pt idx="1">
                  <c:v>Sunderland Royal Hospital (35)</c:v>
                </c:pt>
                <c:pt idx="2">
                  <c:v>South Tyneside District Hospital (-)</c:v>
                </c:pt>
                <c:pt idx="3">
                  <c:v>Sunderland Eye Infirmary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c:v>
                </c:pt>
                <c:pt idx="1">
                  <c:v>Sunderland Royal Hospital (35)</c:v>
                </c:pt>
                <c:pt idx="2">
                  <c:v>South Tyneside District Hospital (-)</c:v>
                </c:pt>
                <c:pt idx="3">
                  <c:v>Sunderland Eye Infirmary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c:v>
                </c:pt>
                <c:pt idx="1">
                  <c:v>Sunderland Royal Hospital (35)</c:v>
                </c:pt>
                <c:pt idx="2">
                  <c:v>South Tyneside District Hospital (-)</c:v>
                </c:pt>
                <c:pt idx="3">
                  <c:v>Sunderland Eye Infirmary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c:v>
                </c:pt>
                <c:pt idx="1">
                  <c:v>Sunderland Royal Hospital (35)</c:v>
                </c:pt>
                <c:pt idx="2">
                  <c:v>South Tyneside District Hospital (-)</c:v>
                </c:pt>
                <c:pt idx="3">
                  <c:v>Sunderland Eye Infirmary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c:v>
                </c:pt>
                <c:pt idx="1">
                  <c:v>Sunderland Royal Hospital (35)</c:v>
                </c:pt>
                <c:pt idx="2">
                  <c:v>South Tyneside District Hospital (-)</c:v>
                </c:pt>
                <c:pt idx="3">
                  <c:v>Sunderland Eye Infirmary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c:v>
                </c:pt>
                <c:pt idx="1">
                  <c:v>Sunderland Royal Hospital (35)</c:v>
                </c:pt>
                <c:pt idx="2">
                  <c:v>South Tyneside District Hospital (-)</c:v>
                </c:pt>
                <c:pt idx="3">
                  <c:v>Sunderland Eye Infirmary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c:v>
                </c:pt>
                <c:pt idx="1">
                  <c:v>Sunderland Royal Hospital (-)</c:v>
                </c:pt>
                <c:pt idx="2">
                  <c:v>South Tyneside District Hospital (-)</c:v>
                </c:pt>
                <c:pt idx="3">
                  <c:v>Sunderland Eye Infirmary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c:v>
                </c:pt>
                <c:pt idx="1">
                  <c:v>Sunderland Royal Hospital (-)</c:v>
                </c:pt>
                <c:pt idx="2">
                  <c:v>South Tyneside District Hospital (-)</c:v>
                </c:pt>
                <c:pt idx="3">
                  <c:v>Sunderland Eye Infirmary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c:v>
                </c:pt>
                <c:pt idx="1">
                  <c:v>Sunderland Royal Hospital (-)</c:v>
                </c:pt>
                <c:pt idx="2">
                  <c:v>South Tyneside District Hospital (-)</c:v>
                </c:pt>
                <c:pt idx="3">
                  <c:v>Sunderland Eye Infirmary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c:v>
                </c:pt>
                <c:pt idx="1">
                  <c:v>Sunderland Royal Hospital (-)</c:v>
                </c:pt>
                <c:pt idx="2">
                  <c:v>South Tyneside District Hospital (-)</c:v>
                </c:pt>
                <c:pt idx="3">
                  <c:v>Sunderland Eye Infirmary (-)</c:v>
                </c:pt>
              </c:strCache>
            </c:strRef>
          </c:cat>
          <c:val>
            <c:numRef>
              <c:f>Sheet1!$G$2:$G$5</c:f>
              <c:numCache>
                <c:formatCode>0.0;;</c:formatCode>
                <c:ptCount val="4"/>
                <c:pt idx="0">
                  <c:v>6.1919353121531708</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c:v>
                </c:pt>
                <c:pt idx="1">
                  <c:v>Sunderland Royal Hospital (-)</c:v>
                </c:pt>
                <c:pt idx="2">
                  <c:v>South Tyneside District Hospital (-)</c:v>
                </c:pt>
                <c:pt idx="3">
                  <c:v>Sunderland Eye Infirmary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c:v>
                </c:pt>
                <c:pt idx="1">
                  <c:v>Sunderland Royal Hospital (-)</c:v>
                </c:pt>
                <c:pt idx="2">
                  <c:v>South Tyneside District Hospital (-)</c:v>
                </c:pt>
                <c:pt idx="3">
                  <c:v>Sunderland Eye Infirmary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c:v>
                </c:pt>
                <c:pt idx="1">
                  <c:v>Sunderland Royal Hospital (-)</c:v>
                </c:pt>
                <c:pt idx="2">
                  <c:v>South Tyneside District Hospital (-)</c:v>
                </c:pt>
                <c:pt idx="3">
                  <c:v>Sunderland Eye Infirmary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3.8080646878468292</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0.25954400796455124</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0.66807326996709504</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0.18625383279968322</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1.9444634873761411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0.18625383279968233</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0.66807326996709548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0.54673483413040014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6.132472684794636</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c:v>
                </c:pt>
                <c:pt idx="1">
                  <c:v>Sunderland Royal Hospital (-)</c:v>
                </c:pt>
                <c:pt idx="2">
                  <c:v>South Tyneside District Hospital (-)</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c:v>
                </c:pt>
                <c:pt idx="1">
                  <c:v>Sunderland Royal Hospital (-)</c:v>
                </c:pt>
                <c:pt idx="2">
                  <c:v>South Tyneside District Hospital (-)</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c:v>
                </c:pt>
                <c:pt idx="1">
                  <c:v>Sunderland Royal Hospital (-)</c:v>
                </c:pt>
                <c:pt idx="2">
                  <c:v>South Tyneside District Hospital (-)</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c:v>
                </c:pt>
                <c:pt idx="1">
                  <c:v>Sunderland Royal Hospital (-)</c:v>
                </c:pt>
                <c:pt idx="2">
                  <c:v>South Tyneside District Hospital (-)</c:v>
                </c:pt>
                <c:pt idx="3">
                  <c:v>Sunderland Eye Infirmary (-)</c:v>
                </c:pt>
              </c:strCache>
            </c:strRef>
          </c:cat>
          <c:val>
            <c:numRef>
              <c:f>Sheet1!$G$2:$G$5</c:f>
              <c:numCache>
                <c:formatCode>0.0;;</c:formatCode>
                <c:ptCount val="4"/>
                <c:pt idx="0">
                  <c:v>7.8807403120649484</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c:v>
                </c:pt>
                <c:pt idx="1">
                  <c:v>Sunderland Royal Hospital (-)</c:v>
                </c:pt>
                <c:pt idx="2">
                  <c:v>South Tyneside District Hospital (-)</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c:v>
                </c:pt>
                <c:pt idx="1">
                  <c:v>Sunderland Royal Hospital (-)</c:v>
                </c:pt>
                <c:pt idx="2">
                  <c:v>South Tyneside District Hospital (-)</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c:v>
                </c:pt>
                <c:pt idx="1">
                  <c:v>Sunderland Royal Hospital (-)</c:v>
                </c:pt>
                <c:pt idx="2">
                  <c:v>South Tyneside District Hospital (-)</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2.1192596879350516</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(454)</c:v>
                </c:pt>
                <c:pt idx="1">
                  <c:v>Sunderland Royal Hospital (330)</c:v>
                </c:pt>
                <c:pt idx="2">
                  <c:v>South Tyneside District Hospital (122)</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(454)</c:v>
                </c:pt>
                <c:pt idx="1">
                  <c:v>Sunderland Royal Hospital (330)</c:v>
                </c:pt>
                <c:pt idx="2">
                  <c:v>South Tyneside District Hospital (122)</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(454)</c:v>
                </c:pt>
                <c:pt idx="1">
                  <c:v>Sunderland Royal Hospital (330)</c:v>
                </c:pt>
                <c:pt idx="2">
                  <c:v>South Tyneside District Hospital (122)</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(454)</c:v>
                </c:pt>
                <c:pt idx="1">
                  <c:v>Sunderland Royal Hospital (330)</c:v>
                </c:pt>
                <c:pt idx="2">
                  <c:v>South Tyneside District Hospital (122)</c:v>
                </c:pt>
                <c:pt idx="3">
                  <c:v>Sunderland Eye Infirmary (-)</c:v>
                </c:pt>
              </c:strCache>
            </c:strRef>
          </c:cat>
          <c:val>
            <c:numRef>
              <c:f>Sheet1!$G$2:$G$5</c:f>
              <c:numCache>
                <c:formatCode>0.0;;</c:formatCode>
                <c:ptCount val="4"/>
                <c:pt idx="0">
                  <c:v>6.6886393648224596</c:v>
                </c:pt>
                <c:pt idx="1">
                  <c:v>6.6378492909217259</c:v>
                </c:pt>
                <c:pt idx="2">
                  <c:v>7.0314503280575558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(454)</c:v>
                </c:pt>
                <c:pt idx="1">
                  <c:v>Sunderland Royal Hospital (330)</c:v>
                </c:pt>
                <c:pt idx="2">
                  <c:v>South Tyneside District Hospital (122)</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(454)</c:v>
                </c:pt>
                <c:pt idx="1">
                  <c:v>Sunderland Royal Hospital (330)</c:v>
                </c:pt>
                <c:pt idx="2">
                  <c:v>South Tyneside District Hospital (122)</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(454)</c:v>
                </c:pt>
                <c:pt idx="1">
                  <c:v>Sunderland Royal Hospital (330)</c:v>
                </c:pt>
                <c:pt idx="2">
                  <c:v>South Tyneside District Hospital (122)</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3.3113606351775404</c:v>
                </c:pt>
                <c:pt idx="1">
                  <c:v>3.3621507090782741</c:v>
                </c:pt>
                <c:pt idx="2">
                  <c:v>2.9685496719424442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(353)</c:v>
                </c:pt>
                <c:pt idx="1">
                  <c:v>Sunderland Royal Hospital (257)</c:v>
                </c:pt>
                <c:pt idx="2">
                  <c:v>South Tyneside District Hospital (94)</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(353)</c:v>
                </c:pt>
                <c:pt idx="1">
                  <c:v>Sunderland Royal Hospital (257)</c:v>
                </c:pt>
                <c:pt idx="2">
                  <c:v>South Tyneside District Hospital (94)</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(353)</c:v>
                </c:pt>
                <c:pt idx="1">
                  <c:v>Sunderland Royal Hospital (257)</c:v>
                </c:pt>
                <c:pt idx="2">
                  <c:v>South Tyneside District Hospital (94)</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(353)</c:v>
                </c:pt>
                <c:pt idx="1">
                  <c:v>Sunderland Royal Hospital (257)</c:v>
                </c:pt>
                <c:pt idx="2">
                  <c:v>South Tyneside District Hospital (94)</c:v>
                </c:pt>
                <c:pt idx="3">
                  <c:v>Sunderland Eye Infirmary (-)</c:v>
                </c:pt>
              </c:strCache>
            </c:strRef>
          </c:cat>
          <c:val>
            <c:numRef>
              <c:f>Sheet1!$G$2:$G$5</c:f>
              <c:numCache>
                <c:formatCode>0.0;;</c:formatCode>
                <c:ptCount val="4"/>
                <c:pt idx="0">
                  <c:v>5.4793651859285122</c:v>
                </c:pt>
                <c:pt idx="1">
                  <c:v>5.4171321431144701</c:v>
                </c:pt>
                <c:pt idx="2">
                  <c:v>5.8585076697880618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(353)</c:v>
                </c:pt>
                <c:pt idx="1">
                  <c:v>Sunderland Royal Hospital (257)</c:v>
                </c:pt>
                <c:pt idx="2">
                  <c:v>South Tyneside District Hospital (94)</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(353)</c:v>
                </c:pt>
                <c:pt idx="1">
                  <c:v>Sunderland Royal Hospital (257)</c:v>
                </c:pt>
                <c:pt idx="2">
                  <c:v>South Tyneside District Hospital (94)</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(353)</c:v>
                </c:pt>
                <c:pt idx="1">
                  <c:v>Sunderland Royal Hospital (257)</c:v>
                </c:pt>
                <c:pt idx="2">
                  <c:v>South Tyneside District Hospital (94)</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4.5206348140714878</c:v>
                </c:pt>
                <c:pt idx="1">
                  <c:v>4.5828678568855299</c:v>
                </c:pt>
                <c:pt idx="2">
                  <c:v>4.1414923302119382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Sunderland Royal Hospital (125)</c:v>
                </c:pt>
                <c:pt idx="2">
                  <c:v>South Tyneside District Hospital (45)</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Sunderland Royal Hospital (125)</c:v>
                </c:pt>
                <c:pt idx="2">
                  <c:v>South Tyneside District Hospital (45)</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Sunderland Royal Hospital (125)</c:v>
                </c:pt>
                <c:pt idx="2">
                  <c:v>South Tyneside District Hospital (45)</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Sunderland Royal Hospital (125)</c:v>
                </c:pt>
                <c:pt idx="2">
                  <c:v>South Tyneside District Hospital (45)</c:v>
                </c:pt>
                <c:pt idx="3">
                  <c:v>Sunderland Eye Infirmary (-)</c:v>
                </c:pt>
              </c:strCache>
            </c:strRef>
          </c:cat>
          <c:val>
            <c:numRef>
              <c:f>Sheet1!$G$2:$G$5</c:f>
              <c:numCache>
                <c:formatCode>0.0;;</c:formatCode>
                <c:ptCount val="4"/>
                <c:pt idx="0">
                  <c:v>8.2246603908831766</c:v>
                </c:pt>
                <c:pt idx="1">
                  <c:v>8.3335946411093929</c:v>
                </c:pt>
                <c:pt idx="2">
                  <c:v>7.9656685576023882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Sunderland Royal Hospital (125)</c:v>
                </c:pt>
                <c:pt idx="2">
                  <c:v>South Tyneside District Hospital (45)</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Sunderland Royal Hospital (125)</c:v>
                </c:pt>
                <c:pt idx="2">
                  <c:v>South Tyneside District Hospital (45)</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Sunderland Royal Hospital (125)</c:v>
                </c:pt>
                <c:pt idx="2">
                  <c:v>South Tyneside District Hospital (45)</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1.7753396091168234</c:v>
                </c:pt>
                <c:pt idx="1">
                  <c:v>1.6664053588906071</c:v>
                </c:pt>
                <c:pt idx="2">
                  <c:v>2.0343314423976118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Sunderland Royal Hospital (338)</c:v>
                </c:pt>
                <c:pt idx="2">
                  <c:v>South Tyneside District Hospital (128)</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Sunderland Royal Hospital (338)</c:v>
                </c:pt>
                <c:pt idx="2">
                  <c:v>South Tyneside District Hospital (128)</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Sunderland Royal Hospital (338)</c:v>
                </c:pt>
                <c:pt idx="2">
                  <c:v>South Tyneside District Hospital (128)</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Sunderland Royal Hospital (338)</c:v>
                </c:pt>
                <c:pt idx="2">
                  <c:v>South Tyneside District Hospital (128)</c:v>
                </c:pt>
                <c:pt idx="3">
                  <c:v>Sunderland Eye Infirmary (-)</c:v>
                </c:pt>
              </c:strCache>
            </c:strRef>
          </c:cat>
          <c:val>
            <c:numRef>
              <c:f>Sheet1!$G$2:$G$5</c:f>
              <c:numCache>
                <c:formatCode>0.0;;</c:formatCode>
                <c:ptCount val="4"/>
                <c:pt idx="0">
                  <c:v>6.6785547391901749</c:v>
                </c:pt>
                <c:pt idx="1">
                  <c:v>6.5696116334703074</c:v>
                </c:pt>
                <c:pt idx="2">
                  <c:v>7.1026887500087943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Sunderland Royal Hospital (338)</c:v>
                </c:pt>
                <c:pt idx="2">
                  <c:v>South Tyneside District Hospital (128)</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Sunderland Royal Hospital (338)</c:v>
                </c:pt>
                <c:pt idx="2">
                  <c:v>South Tyneside District Hospital (128)</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(468)</c:v>
                </c:pt>
                <c:pt idx="1">
                  <c:v>Sunderland Royal Hospital (338)</c:v>
                </c:pt>
                <c:pt idx="2">
                  <c:v>South Tyneside District Hospital (128)</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3.3214452608098251</c:v>
                </c:pt>
                <c:pt idx="1">
                  <c:v>3.4303883665296926</c:v>
                </c:pt>
                <c:pt idx="2">
                  <c:v>2.8973112499912057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(445)</c:v>
                </c:pt>
                <c:pt idx="1">
                  <c:v>Sunderland Royal Hospital (324)</c:v>
                </c:pt>
                <c:pt idx="2">
                  <c:v>South Tyneside District Hospital (120)</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(445)</c:v>
                </c:pt>
                <c:pt idx="1">
                  <c:v>Sunderland Royal Hospital (324)</c:v>
                </c:pt>
                <c:pt idx="2">
                  <c:v>South Tyneside District Hospital (120)</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(445)</c:v>
                </c:pt>
                <c:pt idx="1">
                  <c:v>Sunderland Royal Hospital (324)</c:v>
                </c:pt>
                <c:pt idx="2">
                  <c:v>South Tyneside District Hospital (120)</c:v>
                </c:pt>
                <c:pt idx="3">
                  <c:v>Sunderland Eye Infirmary (-)</c:v>
                </c:pt>
              </c:strCache>
            </c:strRef>
          </c:cat>
          <c:val>
            <c:numRef>
              <c:f>Sheet1!$F$2:$F$5</c:f>
              <c:numCache>
                <c:formatCode>0.0;;</c:formatCode>
                <c:ptCount val="4"/>
                <c:pt idx="0">
                  <c:v>0</c:v>
                </c:pt>
                <c:pt idx="1">
                  <c:v>7.5103902573469004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(445)</c:v>
                </c:pt>
                <c:pt idx="1">
                  <c:v>Sunderland Royal Hospital (324)</c:v>
                </c:pt>
                <c:pt idx="2">
                  <c:v>South Tyneside District Hospital (120)</c:v>
                </c:pt>
                <c:pt idx="3">
                  <c:v>Sunderland Eye Infirmary (-)</c:v>
                </c:pt>
              </c:strCache>
            </c:strRef>
          </c:cat>
          <c:val>
            <c:numRef>
              <c:f>Sheet1!$G$2:$G$5</c:f>
              <c:numCache>
                <c:formatCode>0.0;;</c:formatCode>
                <c:ptCount val="4"/>
                <c:pt idx="0">
                  <c:v>7.5613415778522146</c:v>
                </c:pt>
                <c:pt idx="1">
                  <c:v>0</c:v>
                </c:pt>
                <c:pt idx="2">
                  <c:v>7.7167480367966066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(445)</c:v>
                </c:pt>
                <c:pt idx="1">
                  <c:v>Sunderland Royal Hospital (324)</c:v>
                </c:pt>
                <c:pt idx="2">
                  <c:v>South Tyneside District Hospital (120)</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(445)</c:v>
                </c:pt>
                <c:pt idx="1">
                  <c:v>Sunderland Royal Hospital (324)</c:v>
                </c:pt>
                <c:pt idx="2">
                  <c:v>South Tyneside District Hospital (120)</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(445)</c:v>
                </c:pt>
                <c:pt idx="1">
                  <c:v>Sunderland Royal Hospital (324)</c:v>
                </c:pt>
                <c:pt idx="2">
                  <c:v>South Tyneside District Hospital (120)</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2.4386584221477854</c:v>
                </c:pt>
                <c:pt idx="1">
                  <c:v>2.4896097426530996</c:v>
                </c:pt>
                <c:pt idx="2">
                  <c:v>2.2832519632033934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Sunderland Royal Hospital (240)</c:v>
                </c:pt>
                <c:pt idx="2">
                  <c:v>South Tyneside District Hospital (83)</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Sunderland Royal Hospital (240)</c:v>
                </c:pt>
                <c:pt idx="2">
                  <c:v>South Tyneside District Hospital (83)</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Sunderland Royal Hospital (240)</c:v>
                </c:pt>
                <c:pt idx="2">
                  <c:v>South Tyneside District Hospital (83)</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Sunderland Royal Hospital (240)</c:v>
                </c:pt>
                <c:pt idx="2">
                  <c:v>South Tyneside District Hospital (83)</c:v>
                </c:pt>
                <c:pt idx="3">
                  <c:v>Sunderland Eye Infirmary (-)</c:v>
                </c:pt>
              </c:strCache>
            </c:strRef>
          </c:cat>
          <c:val>
            <c:numRef>
              <c:f>Sheet1!$G$2:$G$5</c:f>
              <c:numCache>
                <c:formatCode>0.0;;</c:formatCode>
                <c:ptCount val="4"/>
                <c:pt idx="0">
                  <c:v>8.8150261427776737</c:v>
                </c:pt>
                <c:pt idx="1">
                  <c:v>8.741016737465241</c:v>
                </c:pt>
                <c:pt idx="2">
                  <c:v>8.9905493110062658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Sunderland Royal Hospital (240)</c:v>
                </c:pt>
                <c:pt idx="2">
                  <c:v>South Tyneside District Hospital (83)</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Sunderland Royal Hospital (240)</c:v>
                </c:pt>
                <c:pt idx="2">
                  <c:v>South Tyneside District Hospital (83)</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Sunderland Royal Hospital (240)</c:v>
                </c:pt>
                <c:pt idx="2">
                  <c:v>South Tyneside District Hospital (83)</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1.1849738572223263</c:v>
                </c:pt>
                <c:pt idx="1">
                  <c:v>1.258983262534759</c:v>
                </c:pt>
                <c:pt idx="2">
                  <c:v>1.0094506889937342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Sunderland Royal Hospital (271)</c:v>
                </c:pt>
                <c:pt idx="2">
                  <c:v>South Tyneside District Hospital (95)</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Sunderland Royal Hospital (271)</c:v>
                </c:pt>
                <c:pt idx="2">
                  <c:v>South Tyneside District Hospital (95)</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Sunderland Royal Hospital (271)</c:v>
                </c:pt>
                <c:pt idx="2">
                  <c:v>South Tyneside District Hospital (95)</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Sunderland Royal Hospital (271)</c:v>
                </c:pt>
                <c:pt idx="2">
                  <c:v>South Tyneside District Hospital (95)</c:v>
                </c:pt>
                <c:pt idx="3">
                  <c:v>Sunderland Eye Infirmary (-)</c:v>
                </c:pt>
              </c:strCache>
            </c:strRef>
          </c:cat>
          <c:val>
            <c:numRef>
              <c:f>Sheet1!$G$2:$G$5</c:f>
              <c:numCache>
                <c:formatCode>0.0;;</c:formatCode>
                <c:ptCount val="4"/>
                <c:pt idx="0">
                  <c:v>4.2008576429247944</c:v>
                </c:pt>
                <c:pt idx="1">
                  <c:v>4.3544564186821848</c:v>
                </c:pt>
                <c:pt idx="2">
                  <c:v>4.0239015774916798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Sunderland Royal Hospital (271)</c:v>
                </c:pt>
                <c:pt idx="2">
                  <c:v>South Tyneside District Hospital (95)</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Sunderland Royal Hospital (271)</c:v>
                </c:pt>
                <c:pt idx="2">
                  <c:v>South Tyneside District Hospital (95)</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Sunderland Royal Hospital (271)</c:v>
                </c:pt>
                <c:pt idx="2">
                  <c:v>South Tyneside District Hospital (95)</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5.7991423570752056</c:v>
                </c:pt>
                <c:pt idx="1">
                  <c:v>5.6455435813178152</c:v>
                </c:pt>
                <c:pt idx="2">
                  <c:v>5.9760984225083202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Sunderland Royal Hospital (302)</c:v>
                </c:pt>
                <c:pt idx="2">
                  <c:v>South Tyneside District Hospital (108)</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Sunderland Royal Hospital (302)</c:v>
                </c:pt>
                <c:pt idx="2">
                  <c:v>South Tyneside District Hospital (108)</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Sunderland Royal Hospital (302)</c:v>
                </c:pt>
                <c:pt idx="2">
                  <c:v>South Tyneside District Hospital (108)</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Sunderland Royal Hospital (302)</c:v>
                </c:pt>
                <c:pt idx="2">
                  <c:v>South Tyneside District Hospital (108)</c:v>
                </c:pt>
                <c:pt idx="3">
                  <c:v>Sunderland Eye Infirmary (-)</c:v>
                </c:pt>
              </c:strCache>
            </c:strRef>
          </c:cat>
          <c:val>
            <c:numRef>
              <c:f>Sheet1!$G$2:$G$5</c:f>
              <c:numCache>
                <c:formatCode>0.0;;</c:formatCode>
                <c:ptCount val="4"/>
                <c:pt idx="0">
                  <c:v>6.3422429040172839</c:v>
                </c:pt>
                <c:pt idx="1">
                  <c:v>6.3577904508952017</c:v>
                </c:pt>
                <c:pt idx="2">
                  <c:v>6.2645310945877686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Sunderland Royal Hospital (302)</c:v>
                </c:pt>
                <c:pt idx="2">
                  <c:v>South Tyneside District Hospital (108)</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Sunderland Royal Hospital (302)</c:v>
                </c:pt>
                <c:pt idx="2">
                  <c:v>South Tyneside District Hospital (108)</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Sunderland Royal Hospital (302)</c:v>
                </c:pt>
                <c:pt idx="2">
                  <c:v>South Tyneside District Hospital (108)</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3.6577570959827161</c:v>
                </c:pt>
                <c:pt idx="1">
                  <c:v>3.6422095491047983</c:v>
                </c:pt>
                <c:pt idx="2">
                  <c:v>3.7354689054122314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Sunderland Royal Hospital (319)</c:v>
                </c:pt>
                <c:pt idx="2">
                  <c:v>South Tyneside District Hospital (115)</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Sunderland Royal Hospital (319)</c:v>
                </c:pt>
                <c:pt idx="2">
                  <c:v>South Tyneside District Hospital (115)</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Sunderland Royal Hospital (319)</c:v>
                </c:pt>
                <c:pt idx="2">
                  <c:v>South Tyneside District Hospital (115)</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Sunderland Royal Hospital (319)</c:v>
                </c:pt>
                <c:pt idx="2">
                  <c:v>South Tyneside District Hospital (115)</c:v>
                </c:pt>
                <c:pt idx="3">
                  <c:v>Sunderland Eye Infirmary (-)</c:v>
                </c:pt>
              </c:strCache>
            </c:strRef>
          </c:cat>
          <c:val>
            <c:numRef>
              <c:f>Sheet1!$G$2:$G$5</c:f>
              <c:numCache>
                <c:formatCode>0.0;;</c:formatCode>
                <c:ptCount val="4"/>
                <c:pt idx="0">
                  <c:v>7.3689749295661882</c:v>
                </c:pt>
                <c:pt idx="1">
                  <c:v>7.6109056958690946</c:v>
                </c:pt>
                <c:pt idx="2">
                  <c:v>6.8394071416126696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Sunderland Royal Hospital (319)</c:v>
                </c:pt>
                <c:pt idx="2">
                  <c:v>South Tyneside District Hospital (115)</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Sunderland Royal Hospital (319)</c:v>
                </c:pt>
                <c:pt idx="2">
                  <c:v>South Tyneside District Hospital (115)</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Sunderland Royal Hospital (319)</c:v>
                </c:pt>
                <c:pt idx="2">
                  <c:v>South Tyneside District Hospital (115)</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2.6310250704338118</c:v>
                </c:pt>
                <c:pt idx="1">
                  <c:v>2.3890943041309054</c:v>
                </c:pt>
                <c:pt idx="2">
                  <c:v>3.1605928583873304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0.12079764970027895</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0.60401398477507051</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0.16839458302905541</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1.7580154633600884</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0.16839458302905541</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0.60401398477507051</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1.1004108535255153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6.2766798536067574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(253)</c:v>
                </c:pt>
                <c:pt idx="1">
                  <c:v>Sunderland Royal Hospital (189)</c:v>
                </c:pt>
                <c:pt idx="2">
                  <c:v>South Tyneside District Hospital (64)</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(253)</c:v>
                </c:pt>
                <c:pt idx="1">
                  <c:v>Sunderland Royal Hospital (189)</c:v>
                </c:pt>
                <c:pt idx="2">
                  <c:v>South Tyneside District Hospital (64)</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(253)</c:v>
                </c:pt>
                <c:pt idx="1">
                  <c:v>Sunderland Royal Hospital (189)</c:v>
                </c:pt>
                <c:pt idx="2">
                  <c:v>South Tyneside District Hospital (64)</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(253)</c:v>
                </c:pt>
                <c:pt idx="1">
                  <c:v>Sunderland Royal Hospital (189)</c:v>
                </c:pt>
                <c:pt idx="2">
                  <c:v>South Tyneside District Hospital (64)</c:v>
                </c:pt>
                <c:pt idx="3">
                  <c:v>Sunderland Eye Infirmary (-)</c:v>
                </c:pt>
              </c:strCache>
            </c:strRef>
          </c:cat>
          <c:val>
            <c:numRef>
              <c:f>Sheet1!$G$2:$G$5</c:f>
              <c:numCache>
                <c:formatCode>0.0;;</c:formatCode>
                <c:ptCount val="4"/>
                <c:pt idx="0">
                  <c:v>8.3510093116733941</c:v>
                </c:pt>
                <c:pt idx="1">
                  <c:v>8.3018043946503468</c:v>
                </c:pt>
                <c:pt idx="2">
                  <c:v>8.4752058519949252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(253)</c:v>
                </c:pt>
                <c:pt idx="1">
                  <c:v>Sunderland Royal Hospital (189)</c:v>
                </c:pt>
                <c:pt idx="2">
                  <c:v>South Tyneside District Hospital (64)</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(253)</c:v>
                </c:pt>
                <c:pt idx="1">
                  <c:v>Sunderland Royal Hospital (189)</c:v>
                </c:pt>
                <c:pt idx="2">
                  <c:v>South Tyneside District Hospital (64)</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(253)</c:v>
                </c:pt>
                <c:pt idx="1">
                  <c:v>Sunderland Royal Hospital (189)</c:v>
                </c:pt>
                <c:pt idx="2">
                  <c:v>South Tyneside District Hospital (64)</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1.6489906883266059</c:v>
                </c:pt>
                <c:pt idx="1">
                  <c:v>1.6981956053496532</c:v>
                </c:pt>
                <c:pt idx="2">
                  <c:v>1.5247941480050748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Sunderland Royal Hospital (218)</c:v>
                </c:pt>
                <c:pt idx="2">
                  <c:v>South Tyneside District Hospital (70)</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Sunderland Royal Hospital (218)</c:v>
                </c:pt>
                <c:pt idx="2">
                  <c:v>South Tyneside District Hospital (70)</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Sunderland Royal Hospital (218)</c:v>
                </c:pt>
                <c:pt idx="2">
                  <c:v>South Tyneside District Hospital (70)</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Sunderland Royal Hospital (218)</c:v>
                </c:pt>
                <c:pt idx="2">
                  <c:v>South Tyneside District Hospital (70)</c:v>
                </c:pt>
                <c:pt idx="3">
                  <c:v>Sunderland Eye Infirmary (-)</c:v>
                </c:pt>
              </c:strCache>
            </c:strRef>
          </c:cat>
          <c:val>
            <c:numRef>
              <c:f>Sheet1!$G$2:$G$5</c:f>
              <c:numCache>
                <c:formatCode>0.0;;</c:formatCode>
                <c:ptCount val="4"/>
                <c:pt idx="0">
                  <c:v>6.6017350327399686</c:v>
                </c:pt>
                <c:pt idx="1">
                  <c:v>6.3990392687573321</c:v>
                </c:pt>
                <c:pt idx="2">
                  <c:v>7.1809376780784291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Sunderland Royal Hospital (218)</c:v>
                </c:pt>
                <c:pt idx="2">
                  <c:v>South Tyneside District Hospital (70)</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Sunderland Royal Hospital (218)</c:v>
                </c:pt>
                <c:pt idx="2">
                  <c:v>South Tyneside District Hospital (70)</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Sunderland Royal Hospital (218)</c:v>
                </c:pt>
                <c:pt idx="2">
                  <c:v>South Tyneside District Hospital (70)</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3.3982649672600314</c:v>
                </c:pt>
                <c:pt idx="1">
                  <c:v>3.6009607312426679</c:v>
                </c:pt>
                <c:pt idx="2">
                  <c:v>2.8190623219215709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Sunderland Royal Hospital (331)</c:v>
                </c:pt>
                <c:pt idx="2">
                  <c:v>South Tyneside District Hospital (125)</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Sunderland Royal Hospital (331)</c:v>
                </c:pt>
                <c:pt idx="2">
                  <c:v>South Tyneside District Hospital (125)</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Sunderland Royal Hospital (331)</c:v>
                </c:pt>
                <c:pt idx="2">
                  <c:v>South Tyneside District Hospital (125)</c:v>
                </c:pt>
                <c:pt idx="3">
                  <c:v>Sunderland Eye Infirmary (-)</c:v>
                </c:pt>
              </c:strCache>
            </c:strRef>
          </c:cat>
          <c:val>
            <c:numRef>
              <c:f>Sheet1!$F$2:$F$5</c:f>
              <c:numCache>
                <c:formatCode>0.0;;</c:formatCode>
                <c:ptCount val="4"/>
                <c:pt idx="0">
                  <c:v>0</c:v>
                </c:pt>
                <c:pt idx="1">
                  <c:v>8.597801236649909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Sunderland Royal Hospital (331)</c:v>
                </c:pt>
                <c:pt idx="2">
                  <c:v>South Tyneside District Hospital (125)</c:v>
                </c:pt>
                <c:pt idx="3">
                  <c:v>Sunderland Eye Infirmary (-)</c:v>
                </c:pt>
              </c:strCache>
            </c:strRef>
          </c:cat>
          <c:val>
            <c:numRef>
              <c:f>Sheet1!$G$2:$G$5</c:f>
              <c:numCache>
                <c:formatCode>0.0;;</c:formatCode>
                <c:ptCount val="4"/>
                <c:pt idx="0">
                  <c:v>8.7158587910408727</c:v>
                </c:pt>
                <c:pt idx="1">
                  <c:v>0</c:v>
                </c:pt>
                <c:pt idx="2">
                  <c:v>9.1436317228999524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Sunderland Royal Hospital (331)</c:v>
                </c:pt>
                <c:pt idx="2">
                  <c:v>South Tyneside District Hospital (125)</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Sunderland Royal Hospital (331)</c:v>
                </c:pt>
                <c:pt idx="2">
                  <c:v>South Tyneside District Hospital (125)</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Sunderland Royal Hospital (331)</c:v>
                </c:pt>
                <c:pt idx="2">
                  <c:v>South Tyneside District Hospital (125)</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1.2841412089591273</c:v>
                </c:pt>
                <c:pt idx="1">
                  <c:v>1.402198763350091</c:v>
                </c:pt>
                <c:pt idx="2">
                  <c:v>0.85636827710004759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Sunderland Royal Hospital (330)</c:v>
                </c:pt>
                <c:pt idx="2">
                  <c:v>South Tyneside District Hospital (124)</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Sunderland Royal Hospital (330)</c:v>
                </c:pt>
                <c:pt idx="2">
                  <c:v>South Tyneside District Hospital (124)</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Sunderland Royal Hospital (330)</c:v>
                </c:pt>
                <c:pt idx="2">
                  <c:v>South Tyneside District Hospital (124)</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Sunderland Royal Hospital (330)</c:v>
                </c:pt>
                <c:pt idx="2">
                  <c:v>South Tyneside District Hospital (124)</c:v>
                </c:pt>
                <c:pt idx="3">
                  <c:v>Sunderland Eye Infirmary (-)</c:v>
                </c:pt>
              </c:strCache>
            </c:strRef>
          </c:cat>
          <c:val>
            <c:numRef>
              <c:f>Sheet1!$G$2:$G$5</c:f>
              <c:numCache>
                <c:formatCode>0.0;;</c:formatCode>
                <c:ptCount val="4"/>
                <c:pt idx="0">
                  <c:v>8.8695571454904698</c:v>
                </c:pt>
                <c:pt idx="1">
                  <c:v>8.8210159701323914</c:v>
                </c:pt>
                <c:pt idx="2">
                  <c:v>9.2324664585084513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Sunderland Royal Hospital (330)</c:v>
                </c:pt>
                <c:pt idx="2">
                  <c:v>South Tyneside District Hospital (124)</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Sunderland Royal Hospital (330)</c:v>
                </c:pt>
                <c:pt idx="2">
                  <c:v>South Tyneside District Hospital (124)</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Sunderland Royal Hospital (330)</c:v>
                </c:pt>
                <c:pt idx="2">
                  <c:v>South Tyneside District Hospital (124)</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1.1304428545095302</c:v>
                </c:pt>
                <c:pt idx="1">
                  <c:v>1.1789840298676086</c:v>
                </c:pt>
                <c:pt idx="2">
                  <c:v>0.76753354149154873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(453)</c:v>
                </c:pt>
                <c:pt idx="1">
                  <c:v>Sunderland Royal Hospital (328)</c:v>
                </c:pt>
                <c:pt idx="2">
                  <c:v>South Tyneside District Hospital (123)</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(453)</c:v>
                </c:pt>
                <c:pt idx="1">
                  <c:v>Sunderland Royal Hospital (328)</c:v>
                </c:pt>
                <c:pt idx="2">
                  <c:v>South Tyneside District Hospital (123)</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(453)</c:v>
                </c:pt>
                <c:pt idx="1">
                  <c:v>Sunderland Royal Hospital (328)</c:v>
                </c:pt>
                <c:pt idx="2">
                  <c:v>South Tyneside District Hospital (123)</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(453)</c:v>
                </c:pt>
                <c:pt idx="1">
                  <c:v>Sunderland Royal Hospital (328)</c:v>
                </c:pt>
                <c:pt idx="2">
                  <c:v>South Tyneside District Hospital (123)</c:v>
                </c:pt>
                <c:pt idx="3">
                  <c:v>Sunderland Eye Infirmary (-)</c:v>
                </c:pt>
              </c:strCache>
            </c:strRef>
          </c:cat>
          <c:val>
            <c:numRef>
              <c:f>Sheet1!$G$2:$G$5</c:f>
              <c:numCache>
                <c:formatCode>0.0;;</c:formatCode>
                <c:ptCount val="4"/>
                <c:pt idx="0">
                  <c:v>7.9910829159917176</c:v>
                </c:pt>
                <c:pt idx="1">
                  <c:v>7.8566551535884566</c:v>
                </c:pt>
                <c:pt idx="2">
                  <c:v>8.3859757046507362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(453)</c:v>
                </c:pt>
                <c:pt idx="1">
                  <c:v>Sunderland Royal Hospital (328)</c:v>
                </c:pt>
                <c:pt idx="2">
                  <c:v>South Tyneside District Hospital (123)</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(453)</c:v>
                </c:pt>
                <c:pt idx="1">
                  <c:v>Sunderland Royal Hospital (328)</c:v>
                </c:pt>
                <c:pt idx="2">
                  <c:v>South Tyneside District Hospital (123)</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(453)</c:v>
                </c:pt>
                <c:pt idx="1">
                  <c:v>Sunderland Royal Hospital (328)</c:v>
                </c:pt>
                <c:pt idx="2">
                  <c:v>South Tyneside District Hospital (123)</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2.0089170840082824</c:v>
                </c:pt>
                <c:pt idx="1">
                  <c:v>2.1433448464115434</c:v>
                </c:pt>
                <c:pt idx="2">
                  <c:v>1.6140242953492638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7.8005221093483046</c:v>
                </c:pt>
                <c:pt idx="1">
                  <c:v>7.4001421071973814</c:v>
                </c:pt>
                <c:pt idx="2">
                  <c:v>6.1822884967572778</c:v>
                </c:pt>
                <c:pt idx="3">
                  <c:v>6.5270531879882023</c:v>
                </c:pt>
                <c:pt idx="4">
                  <c:v>6.2766798536067574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6.2821408937040637</c:v>
                </c:pt>
                <c:pt idx="1">
                  <c:v>5.998040505837861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8.2634297696093313</c:v>
                </c:pt>
                <c:pt idx="1">
                  <c:v>7.985304199883589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8.6333432390819222</c:v>
                </c:pt>
                <c:pt idx="1">
                  <c:v>7.8611190295118103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9.0988118365673749</c:v>
                </c:pt>
                <c:pt idx="1">
                  <c:v>8.9884957601470337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0.40799124011475119</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0.15492685743738033</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1.6174143263130265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0.15492685743738122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0.55570664344521425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6.5740971608102328E-2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8.3871107265372924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3.5792554645952732</c:v>
                </c:pt>
                <c:pt idx="1">
                  <c:v>3.339684059326415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7.3506608421292494</c:v>
                </c:pt>
                <c:pt idx="1">
                  <c:v>6.6806861038298431</c:v>
                </c:pt>
                <c:pt idx="2">
                  <c:v>7.0355527563119402</c:v>
                </c:pt>
                <c:pt idx="3">
                  <c:v>6.6587747143853164</c:v>
                </c:pt>
                <c:pt idx="4">
                  <c:v>6.5252560570685443</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9.312535631816246</c:v>
                </c:pt>
                <c:pt idx="1">
                  <c:v>9.3128297275307137</c:v>
                </c:pt>
                <c:pt idx="2">
                  <c:v>8.9655073723338354</c:v>
                </c:pt>
                <c:pt idx="3">
                  <c:v>8.9001982757053248</c:v>
                </c:pt>
                <c:pt idx="4">
                  <c:v>8.9613712285033351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8.5877006839470305</c:v>
                </c:pt>
                <c:pt idx="1">
                  <c:v>8.3215986368767005</c:v>
                </c:pt>
                <c:pt idx="2">
                  <c:v>7.9067068623347776</c:v>
                </c:pt>
                <c:pt idx="3">
                  <c:v>8.1029026101700641</c:v>
                </c:pt>
                <c:pt idx="4">
                  <c:v>7.536387269441704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8.2830708528708836</c:v>
                </c:pt>
                <c:pt idx="1">
                  <c:v>8.369125702352548</c:v>
                </c:pt>
                <c:pt idx="2">
                  <c:v>7.4498234462787183</c:v>
                </c:pt>
                <c:pt idx="3">
                  <c:v>7.519063175312235</c:v>
                </c:pt>
                <c:pt idx="4">
                  <c:v>7.7836871005529629</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9.6024632199048803</c:v>
                </c:pt>
                <c:pt idx="1">
                  <c:v>9.5227254961328391</c:v>
                </c:pt>
                <c:pt idx="2">
                  <c:v>9.5916812825418756</c:v>
                </c:pt>
                <c:pt idx="3">
                  <c:v>9.3700236143100124</c:v>
                </c:pt>
                <c:pt idx="4">
                  <c:v>9.4531619473921094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8.8876205355293916</c:v>
                </c:pt>
                <c:pt idx="1">
                  <c:v>8.7760531394562058</c:v>
                </c:pt>
                <c:pt idx="2">
                  <c:v>8.7637357781799992</c:v>
                </c:pt>
                <c:pt idx="3">
                  <c:v>8.5018023116608283</c:v>
                </c:pt>
                <c:pt idx="4">
                  <c:v>8.5361157814510324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9.2819475490280787</c:v>
                </c:pt>
                <c:pt idx="1">
                  <c:v>9.3031250047742375</c:v>
                </c:pt>
                <c:pt idx="2">
                  <c:v>9.1469945810527964</c:v>
                </c:pt>
                <c:pt idx="3">
                  <c:v>9.1548061024091574</c:v>
                </c:pt>
                <c:pt idx="4">
                  <c:v>9.0524474099478649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8.7854006022594078</c:v>
                </c:pt>
                <c:pt idx="1">
                  <c:v>8.8170733634731242</c:v>
                </c:pt>
                <c:pt idx="2">
                  <c:v>8.5094255312146103</c:v>
                </c:pt>
                <c:pt idx="3">
                  <c:v>8.512742018119031</c:v>
                </c:pt>
                <c:pt idx="4">
                  <c:v>8.773333325182417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9.0377603027871309</c:v>
                </c:pt>
                <c:pt idx="1">
                  <c:v>8.8293225175481833</c:v>
                </c:pt>
                <c:pt idx="2">
                  <c:v>8.5887459981789949</c:v>
                </c:pt>
                <c:pt idx="3">
                  <c:v>8.2055920798431785</c:v>
                </c:pt>
                <c:pt idx="4">
                  <c:v>8.4691019603810105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0.6421113352461596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0.20203682763466091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2.1092357055729511</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0.20203682763466091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0.72468524305125825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0.10436275489334079</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8.0060792057812868</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9.3730259556555122</c:v>
                </c:pt>
                <c:pt idx="1">
                  <c:v>9.2031962169947068</c:v>
                </c:pt>
                <c:pt idx="2">
                  <c:v>9.1105755683584384</c:v>
                </c:pt>
                <c:pt idx="3">
                  <c:v>8.8083213964714311</c:v>
                </c:pt>
                <c:pt idx="4">
                  <c:v>8.589960393730891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8.9082472261825529</c:v>
                </c:pt>
                <c:pt idx="1">
                  <c:v>8.7998588776975843</c:v>
                </c:pt>
                <c:pt idx="2">
                  <c:v>8.5574491975291629</c:v>
                </c:pt>
                <c:pt idx="3">
                  <c:v>8.5393975152331851</c:v>
                </c:pt>
                <c:pt idx="4">
                  <c:v>8.5457484149982683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8.209247279745771</c:v>
                </c:pt>
                <c:pt idx="1">
                  <c:v>7.718971006705261</c:v>
                </c:pt>
                <c:pt idx="2">
                  <c:v>7.1512550086917042</c:v>
                </c:pt>
                <c:pt idx="3">
                  <c:v>7.154755195200643</c:v>
                </c:pt>
                <c:pt idx="4">
                  <c:v>7.2270466281503847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8.4192197543851748</c:v>
                </c:pt>
                <c:pt idx="1">
                  <c:v>8.0952677638084314</c:v>
                </c:pt>
                <c:pt idx="2">
                  <c:v>7.9862801577067843</c:v>
                </c:pt>
                <c:pt idx="3">
                  <c:v>7.6877118215569018</c:v>
                </c:pt>
                <c:pt idx="4">
                  <c:v>7.4774758058630706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7.4242999205357494</c:v>
                </c:pt>
                <c:pt idx="1">
                  <c:v>7.2306272617814207</c:v>
                </c:pt>
                <c:pt idx="2">
                  <c:v>6.9765777412024716</c:v>
                </c:pt>
                <c:pt idx="3">
                  <c:v>6.9819739087815913</c:v>
                </c:pt>
                <c:pt idx="4">
                  <c:v>6.7952738009075917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8.9452784730827535</c:v>
                </c:pt>
                <c:pt idx="1">
                  <c:v>8.8788997126779297</c:v>
                </c:pt>
                <c:pt idx="2">
                  <c:v>8.8637724306086376</c:v>
                </c:pt>
                <c:pt idx="3">
                  <c:v>8.9133012571750641</c:v>
                </c:pt>
                <c:pt idx="4">
                  <c:v>8.8201975674464084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8.2623279926687179</c:v>
                </c:pt>
                <c:pt idx="1">
                  <c:v>7.7008096276555724</c:v>
                </c:pt>
                <c:pt idx="2">
                  <c:v>7.6636353493123837</c:v>
                </c:pt>
                <c:pt idx="3">
                  <c:v>7.4238442466521306</c:v>
                </c:pt>
                <c:pt idx="4">
                  <c:v>7.4967361883638297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9.5964360327475084</c:v>
                </c:pt>
                <c:pt idx="1">
                  <c:v>9.3657436124389104</c:v>
                </c:pt>
                <c:pt idx="2">
                  <c:v>9.5437655648436408</c:v>
                </c:pt>
                <c:pt idx="3">
                  <c:v>9.5000894257541173</c:v>
                </c:pt>
                <c:pt idx="4">
                  <c:v>9.4613795057052297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9.0533341964415648</c:v>
                </c:pt>
                <c:pt idx="1">
                  <c:v>8.9459915691253364</c:v>
                </c:pt>
                <c:pt idx="2">
                  <c:v>8.7309338522692279</c:v>
                </c:pt>
                <c:pt idx="3">
                  <c:v>8.4509382104728061</c:v>
                </c:pt>
                <c:pt idx="4">
                  <c:v>8.6923041637728584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8.7103670816673961</c:v>
                </c:pt>
                <c:pt idx="1">
                  <c:v>8.2144597985828298</c:v>
                </c:pt>
                <c:pt idx="2">
                  <c:v>8.256863567986656</c:v>
                </c:pt>
                <c:pt idx="3">
                  <c:v>8.3878070153071729</c:v>
                </c:pt>
                <c:pt idx="4">
                  <c:v>8.2114588779664164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7.4704700865954052</c:v>
                </c:pt>
                <c:pt idx="1">
                  <c:v>7.2232007975552524</c:v>
                </c:pt>
                <c:pt idx="2">
                  <c:v>7.2412836589132494</c:v>
                </c:pt>
                <c:pt idx="3">
                  <c:v>6.7801356853034447</c:v>
                </c:pt>
                <c:pt idx="4">
                  <c:v>6.6886393648224596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6.1665494948370041</c:v>
                </c:pt>
                <c:pt idx="1">
                  <c:v>5.9175930365252212</c:v>
                </c:pt>
                <c:pt idx="2">
                  <c:v>5.4793651859285122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8.4575324209998417</c:v>
                </c:pt>
                <c:pt idx="1">
                  <c:v>8.6161912770605316</c:v>
                </c:pt>
                <c:pt idx="2">
                  <c:v>8.2407494807507771</c:v>
                </c:pt>
                <c:pt idx="3">
                  <c:v>8.0401272734066129</c:v>
                </c:pt>
                <c:pt idx="4">
                  <c:v>8.2246603908831766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7.7029762729816458</c:v>
                </c:pt>
                <c:pt idx="1">
                  <c:v>7.3294527115458692</c:v>
                </c:pt>
                <c:pt idx="2">
                  <c:v>6.9219280190076704</c:v>
                </c:pt>
                <c:pt idx="3">
                  <c:v>7.0841655511926396</c:v>
                </c:pt>
                <c:pt idx="4">
                  <c:v>6.6785547391901749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6.8050210338329036</c:v>
                </c:pt>
                <c:pt idx="1">
                  <c:v>7.946181259289518</c:v>
                </c:pt>
                <c:pt idx="2">
                  <c:v>7.7266360476541562</c:v>
                </c:pt>
                <c:pt idx="3">
                  <c:v>7.5471270272463364</c:v>
                </c:pt>
                <c:pt idx="4">
                  <c:v>7.5613415778522146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8.9363273568788255</c:v>
                </c:pt>
                <c:pt idx="1">
                  <c:v>8.7666318578104683</c:v>
                </c:pt>
                <c:pt idx="2">
                  <c:v>8.9781626260451315</c:v>
                </c:pt>
                <c:pt idx="3">
                  <c:v>8.8150261427776737</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4.7770247736981561</c:v>
                </c:pt>
                <c:pt idx="1">
                  <c:v>4.4575437181970434</c:v>
                </c:pt>
                <c:pt idx="2">
                  <c:v>3.9898135524486928</c:v>
                </c:pt>
                <c:pt idx="3">
                  <c:v>4.1908828965388238</c:v>
                </c:pt>
                <c:pt idx="4">
                  <c:v>4.2008576429247944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6.8882704436562268</c:v>
                </c:pt>
                <c:pt idx="1">
                  <c:v>6.6846957771357527</c:v>
                </c:pt>
                <c:pt idx="2">
                  <c:v>6.3335998171671184</c:v>
                </c:pt>
                <c:pt idx="3">
                  <c:v>6.4583533091367737</c:v>
                </c:pt>
                <c:pt idx="4">
                  <c:v>6.3422429040172839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7.9374194595004504</c:v>
                </c:pt>
                <c:pt idx="1">
                  <c:v>7.8468244813710424</c:v>
                </c:pt>
                <c:pt idx="2">
                  <c:v>7.6764164725450481</c:v>
                </c:pt>
                <c:pt idx="3">
                  <c:v>7.1066667858239398</c:v>
                </c:pt>
                <c:pt idx="4">
                  <c:v>7.3689749295661882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8.5391070754652763</c:v>
                </c:pt>
                <c:pt idx="1">
                  <c:v>8.467768590872959</c:v>
                </c:pt>
                <c:pt idx="2">
                  <c:v>8.1324066802079198</c:v>
                </c:pt>
                <c:pt idx="3">
                  <c:v>7.7255458924435461</c:v>
                </c:pt>
                <c:pt idx="4">
                  <c:v>8.3510093116733941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8.9846059063086869</c:v>
                </c:pt>
                <c:pt idx="1">
                  <c:v>8.7158587910408727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9.4305334736941919</c:v>
                </c:pt>
                <c:pt idx="1">
                  <c:v>9.153574030570514</c:v>
                </c:pt>
                <c:pt idx="2">
                  <c:v>9.1099137177156866</c:v>
                </c:pt>
                <c:pt idx="3">
                  <c:v>9.0481908227863084</c:v>
                </c:pt>
                <c:pt idx="4">
                  <c:v>8.8695571454904698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8.527036130609611</c:v>
                </c:pt>
                <c:pt idx="1">
                  <c:v>8.250730278328998</c:v>
                </c:pt>
                <c:pt idx="2">
                  <c:v>8.0187611672448185</c:v>
                </c:pt>
                <c:pt idx="3">
                  <c:v>7.926354774935807</c:v>
                </c:pt>
                <c:pt idx="4">
                  <c:v>7.9910829159917176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7.0941815486112274</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0.84633027522935778</c:v>
                </c:pt>
                <c:pt idx="1">
                  <c:v>0.1536697247706422</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0.29805739529092312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0.11578304312647614</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1.2087584799334752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0.11578304312647436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0.41530182260162007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1.2267026097753817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3.339684059326415</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0.22016965357146034</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0.24491304590803509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6.8279926100416333E-2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0.71283270377470487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6.0271647584423604E-2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8.9884957601470337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4.8906565765046928E-2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0.36246039087376491</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0.10105124703108537</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1.0549606268618312</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0.10105124703108537</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0.29948872101601509</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7.8611190295118103</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0.28423500154975745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9.2111130638560468E-2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0.96162708501276128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9.2111130638560468E-2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0.33039311632449575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0.21076093450279032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7.985304199883589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2.6153932385974521E-2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0.16432081431347889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1.7154858981727221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0.16432081431347889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0.58940179695592931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1.2652890926475937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5.998040505837861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6.9230337818417809E-3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0.26371607060939972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7.3522068805853991E-2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0.76755992701150788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7.3522068805853991E-2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0.26371607060939972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0.2366363704044705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8.9613712285033351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0.32711478019249451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0.17770965305067854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1.8552634676944688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0.17770965305067854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0.63742617928282819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0.69750192583749637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6.5252560570685443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7.7361807285451976</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2.748414376321353E-2</c:v>
                </c:pt>
                <c:pt idx="1">
                  <c:v>6.3424947145877375E-2</c:v>
                </c:pt>
                <c:pt idx="2">
                  <c:v>0.21987315010570821</c:v>
                </c:pt>
                <c:pt idx="3">
                  <c:v>0.68921775898520077</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0.17154410168244461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5.8326989400658391E-2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0.60892546216825139</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5.8326989400658391E-2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0.1083446983638634</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9.4531619473921094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0.57143476877447874</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0.18255893600871609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1.9058892911211558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0.18255893600871609</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0.65482005662792631</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0.3648006416997216</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6.1477598327041889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0.47448626338075428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0.13695367099287115</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1.4297768196489873</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0.13695367099287203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0.49123867916645558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4.370069275849886E-2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7.7599074926350253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0.25584273359633869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0.41624550754578937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0.11604613543342612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1.2115051261473191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0.11604613543342523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0.41624550754579026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0.31085963117954307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7.7836871005529629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0.18281359406842412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0.12703057639712423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1.3261811253581657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0.12703057639712512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0.4556455632819425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0.27517237936879724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7.536387269441704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8.7872988388604387</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0.19147150361316712</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7.5547461026401308E-2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0.78870473332917612</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7.5547461026401308E-2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0.27098094340910706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0.13822379814985553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8.773333325182417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0.2074552366278688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6.313790517539708E-2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0.65915073766570842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6.313790517539708E-2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0.22646914769676485</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0.13290680586835002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9.0524474099478649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0.94291754756871038</c:v>
                </c:pt>
                <c:pt idx="1">
                  <c:v>8.4566596194503175E-3</c:v>
                </c:pt>
                <c:pt idx="2">
                  <c:v>6.3424947145877377E-3</c:v>
                </c:pt>
                <c:pt idx="3">
                  <c:v>6.3424947145877377E-3</c:v>
                </c:pt>
                <c:pt idx="4">
                  <c:v>2.1141649048625789E-3</c:v>
                </c:pt>
                <c:pt idx="5">
                  <c:v>3.382663847780127E-2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0.23236232778313148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7.5768870889699969E-2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0.79101622076788303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7.5768870889699969E-2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0.27177511773106744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0.35559144293967293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8.5361157814510324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8.2079643493151391</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0.15739347355412736</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0.40531113775301808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0.11299771488629951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1.1796800498041806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0.11299771488629951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0.40531113775301719</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0.6889161710274756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7.2270466281503847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2.7272172781227511E-2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0.30792059498123336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8.5845959704446528E-2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0.8962195927725638</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8.5845959704446528E-2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0.30792059498123336</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4.115828950404854E-2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8.5457484149982683</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0.23116170188569107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6.7903429034457119E-2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0.70890212802838093</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6.7903429034457119E-2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0.24356258980086309</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0.24783647276048981</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8.589960393730891</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2.0741605178046463E-2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0.26240530778567983</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7.3156637930551938E-2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0.76374488071957103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7.3156637930551938E-2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0.26240530778568072</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0.36303859673713923</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8.4691019603810105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0.2414529914529914</c:v>
                </c:pt>
                <c:pt idx="1">
                  <c:v>4.2735042735042739E-3</c:v>
                </c:pt>
                <c:pt idx="2">
                  <c:v>0.7286324786324786</c:v>
                </c:pt>
                <c:pt idx="3">
                  <c:v>2.136752136752137E-3</c:v>
                </c:pt>
                <c:pt idx="4">
                  <c:v>0</c:v>
                </c:pt>
                <c:pt idx="5">
                  <c:v>2.136752136752137E-3</c:v>
                </c:pt>
                <c:pt idx="6">
                  <c:v>0</c:v>
                </c:pt>
                <c:pt idx="7">
                  <c:v>6.41025641025641E-3</c:v>
                </c:pt>
                <c:pt idx="8">
                  <c:v>1.495726495726496E-2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8.1364037014322008</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0.10310809330848514</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0.37125570225401994</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0.10350331408552726</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1.0805598576765183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0.10350331408552549</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0.37125570225402171</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0.51766060510997569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7.4967361883638297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0.18324973632849151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6.4002695817338306E-2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0.66817902880046987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6.4002695817338306E-2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0.22957106245102565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0.27294317330227358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8.8201975674464084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5.1459496678186056E-2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0.30504112596527033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8.5043185271222121E-2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0.88783874202419355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8.5043185271221233E-2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0.30504112596527122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0.47278948497986484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6.7952738009075917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4.1760007516845832E-2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0.31812893717946178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8.869196918637634E-2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0.92593152642330256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8.869196918637634E-2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0.31812893717946089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0.4754224582666815</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7.4774758058630706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0.2085722191502537</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0.27677566738474191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7.7162986746404982E-2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0.80557059175605517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7.7162986746404982E-2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0.27677566738474191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0.55643365759615904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8.2114588779664164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0.2572708533677126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0.20829669653181959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5.8071561657412119E-2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0.6062588329078622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5.8071561657412119E-2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0.20829669653181959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0.28769772224637791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8.6923041637728584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2.2681065213685514E-3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0.15057417379390969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4.1978953882024328E-2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0.43825429970953422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4.1978953882024328E-2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0.15057417379390969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3.0484980470548706E-2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9.4613795057052297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7.7566722276312534</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45</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8.5353328225615321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7.9830372218217418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8.7051980412575745</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7.0363378121090596</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0.53458620696045145</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0.20335224613693814</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2.1229684873893202</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0.20335224613694081</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0.63330726572659124</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7.8807403120649484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0.47243811699353699</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0.22818486168438579</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2.3822174569393058</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0.2281848616843849</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0.45271564203409298</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6.1919353121531708</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37</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6.9374915656705296</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0.24840262134099156</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9.6349237227537188E-2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1.005872314192751</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9.6349237227538076E-2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0.3455947671297821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0.69103208517350545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6.6785547391901749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0.89585602836925649</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0.56080604335584372</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0.15634853200666843</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1.6322564063355331</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0.15634853200666932</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0.45845621034392003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8.2246603908831766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0.33986032292010471</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0.1095185358289168</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1.1433579159643736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0.10951853582891502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0.39283168165416082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0.94123304531787788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5.4793651859285122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0.23420927334446073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9.686896295759162E-2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1.0112981767930087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9.686896295759162E-2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0.34745896966856904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0.43911891588361129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6.6886393648224596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0.22460685277030557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0.32529618999657828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9.0690145685638157E-2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0.9467922044869006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9.0690145685638157E-2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0.32529618999657828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1.2841848215561056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6.3422429040172839</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0.3052494917367321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0.1143381271937689</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1.1936737633870096</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0.11433812719376935</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0.41011905831977646</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0.40021732931729215</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4.2008576429247944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2.9128638096873161E-2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0.15480091367676074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4.3157337360032244E-2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0.45055645538961997</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4.3157337360032244E-2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0.15480091367676074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0.16942271497546812</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8.8150261427776737</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0.35349187455785636</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0.11303732073843342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1.1800935292596222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0.11303732073843342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0.40545319985583284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0.52892411833103736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7.5613415778522146</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6.1919353121531708</c:v>
                </c:pt>
                <c:pt idx="1">
                  <c:v>7.536387269441704</c:v>
                </c:pt>
                <c:pt idx="2">
                  <c:v>5.998040505837861</c:v>
                </c:pt>
                <c:pt idx="3" formatCode="General">
                  <c:v>7.7566722276312534</c:v>
                </c:pt>
                <c:pt idx="4">
                  <c:v>7.8611190295118103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6.7874547888115169</c:v>
                </c:pt>
                <c:pt idx="1">
                  <c:v>8.0947399821825279</c:v>
                </c:pt>
                <c:pt idx="2">
                  <c:v>6.5325733279171949</c:v>
                </c:pt>
                <c:pt idx="3" formatCode="General">
                  <c:v>8.2813949409127652</c:v>
                </c:pt>
                <c:pt idx="4">
                  <c:v>8.3573565174024438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0.41238804221685665</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0.3820125829763068</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0.10650225200680197</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1.1118683424533078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0.10650225200680197</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0.3820125829763068</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0.39933161826822072</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6.6017350327399686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0.16427147310941415</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0.34687962213404333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9.6707445196472008E-2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1.0096119543709596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9.6707445196472008E-2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0.34687962213404155</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0.36139892817771369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8.3510093116733941</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0.55806282481564917</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0.531859124943451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0.14827834757568148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1.5480048302655511</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0.14827834757568148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0.53185912494345011</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0.57641474627303069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7.3689749295661882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8.7158587910408727</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0.25762258824004114</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0.23711235375627027</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6.6105151450580379E-2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0.69012836617095985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6.6105151450580379E-2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0.23711235375627027</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0.13145276610996071</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8.7158587910408727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8.8695571454904698</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8.0060792057812868</c:v>
                </c:pt>
                <c:pt idx="1">
                  <c:v>8.7051980412575745</c:v>
                </c:pt>
                <c:pt idx="2">
                  <c:v>8.3871107265372924</c:v>
                </c:pt>
                <c:pt idx="3">
                  <c:v>7.8807403120649484</c:v>
                </c:pt>
                <c:pt idx="4">
                  <c:v>6.132472684794636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6.8928339503528786</c:v>
                </c:pt>
                <c:pt idx="1">
                  <c:v>7.8636179088490659</c:v>
                </c:pt>
                <c:pt idx="2">
                  <c:v>7.637202179542828</c:v>
                </c:pt>
                <c:pt idx="3">
                  <c:v>7.2955149638519314</c:v>
                </c:pt>
                <c:pt idx="4">
                  <c:v>5.6373932418186374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0.24307614594932581</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6.9080140527498557E-2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0.72118682842355852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6.9080140527498557E-2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0.2477833324462555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4.6243846184999882E-2</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8.8695571454904698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7.9910829159917176</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2.1148440569467297E-3</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0.2932136577122133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8.1745775550642108E-2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0.85341425417227867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8.1745775550642108E-2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0.2932136577122133</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0.45544010475599706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7.9910829159917176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Sunderland Royal Hospital (40)</c:v>
                </c:pt>
                <c:pt idx="2">
                  <c:v>South Tyneside District Hospital (-)</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Sunderland Royal Hospital (40)</c:v>
                </c:pt>
                <c:pt idx="2">
                  <c:v>South Tyneside District Hospital (-)</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Sunderland Royal Hospital (40)</c:v>
                </c:pt>
                <c:pt idx="2">
                  <c:v>South Tyneside District Hospital (-)</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Sunderland Royal Hospital (40)</c:v>
                </c:pt>
                <c:pt idx="2">
                  <c:v>South Tyneside District Hospital (-)</c:v>
                </c:pt>
                <c:pt idx="3">
                  <c:v>Sunderland Eye Infirmary (-)</c:v>
                </c:pt>
              </c:strCache>
            </c:strRef>
          </c:cat>
          <c:val>
            <c:numRef>
              <c:f>Sheet1!$G$2:$G$5</c:f>
              <c:numCache>
                <c:formatCode>0.0;;</c:formatCode>
                <c:ptCount val="4"/>
                <c:pt idx="0">
                  <c:v>0</c:v>
                </c:pt>
                <c:pt idx="1">
                  <c:v>8.0535795014321678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Sunderland Royal Hospital (40)</c:v>
                </c:pt>
                <c:pt idx="2">
                  <c:v>South Tyneside District Hospital (-)</c:v>
                </c:pt>
                <c:pt idx="3">
                  <c:v>Sunderland Eye Infirmary (-)</c:v>
                </c:pt>
              </c:strCache>
            </c:strRef>
          </c:cat>
          <c:val>
            <c:numRef>
              <c:f>Sheet1!$H$2:$H$5</c:f>
              <c:numCache>
                <c:formatCode>0.0;;</c:formatCode>
                <c:ptCount val="4"/>
                <c:pt idx="0">
                  <c:v>8.0060792057812868</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Sunderland Royal Hospital (40)</c:v>
                </c:pt>
                <c:pt idx="2">
                  <c:v>South Tyneside District Hospital (-)</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Sunderland Royal Hospital (40)</c:v>
                </c:pt>
                <c:pt idx="2">
                  <c:v>South Tyneside District Hospital (-)</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1.9939207942187132</c:v>
                </c:pt>
                <c:pt idx="1">
                  <c:v>1.9464204985678322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c:v>
                </c:pt>
                <c:pt idx="1">
                  <c:v>Sunderland Royal Hospital (44)</c:v>
                </c:pt>
                <c:pt idx="2">
                  <c:v>South Tyneside District Hospital (-)</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c:v>
                </c:pt>
                <c:pt idx="1">
                  <c:v>Sunderland Royal Hospital (44)</c:v>
                </c:pt>
                <c:pt idx="2">
                  <c:v>South Tyneside District Hospital (-)</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c:v>
                </c:pt>
                <c:pt idx="1">
                  <c:v>Sunderland Royal Hospital (44)</c:v>
                </c:pt>
                <c:pt idx="2">
                  <c:v>South Tyneside District Hospital (-)</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c:v>
                </c:pt>
                <c:pt idx="1">
                  <c:v>Sunderland Royal Hospital (44)</c:v>
                </c:pt>
                <c:pt idx="2">
                  <c:v>South Tyneside District Hospital (-)</c:v>
                </c:pt>
                <c:pt idx="3">
                  <c:v>Sunderland Eye Infirmary (-)</c:v>
                </c:pt>
              </c:strCache>
            </c:strRef>
          </c:cat>
          <c:val>
            <c:numRef>
              <c:f>Sheet1!$G$2:$G$5</c:f>
              <c:numCache>
                <c:formatCode>0.0;;</c:formatCode>
                <c:ptCount val="4"/>
                <c:pt idx="0">
                  <c:v>8.3871107265372924</c:v>
                </c:pt>
                <c:pt idx="1">
                  <c:v>8.1983407529827517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c:v>
                </c:pt>
                <c:pt idx="1">
                  <c:v>Sunderland Royal Hospital (44)</c:v>
                </c:pt>
                <c:pt idx="2">
                  <c:v>South Tyneside District Hospital (-)</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c:v>
                </c:pt>
                <c:pt idx="1">
                  <c:v>Sunderland Royal Hospital (44)</c:v>
                </c:pt>
                <c:pt idx="2">
                  <c:v>South Tyneside District Hospital (-)</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(56)</c:v>
                </c:pt>
                <c:pt idx="1">
                  <c:v>Sunderland Royal Hospital (44)</c:v>
                </c:pt>
                <c:pt idx="2">
                  <c:v>South Tyneside District Hospital (-)</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1.6128892734627076</c:v>
                </c:pt>
                <c:pt idx="1">
                  <c:v>1.8016592470172483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Sunderland Royal Hospital (318)</c:v>
                </c:pt>
                <c:pt idx="2">
                  <c:v>South Tyneside District Hospital (125)</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Sunderland Royal Hospital (318)</c:v>
                </c:pt>
                <c:pt idx="2">
                  <c:v>South Tyneside District Hospital (125)</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Sunderland Royal Hospital (318)</c:v>
                </c:pt>
                <c:pt idx="2">
                  <c:v>South Tyneside District Hospital (125)</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Sunderland Royal Hospital (318)</c:v>
                </c:pt>
                <c:pt idx="2">
                  <c:v>South Tyneside District Hospital (125)</c:v>
                </c:pt>
                <c:pt idx="3">
                  <c:v>Sunderland Eye Infirmary (-)</c:v>
                </c:pt>
              </c:strCache>
            </c:strRef>
          </c:cat>
          <c:val>
            <c:numRef>
              <c:f>Sheet1!$G$2:$G$5</c:f>
              <c:numCache>
                <c:formatCode>0.0;;</c:formatCode>
                <c:ptCount val="4"/>
                <c:pt idx="0">
                  <c:v>6.2766798536067574</c:v>
                </c:pt>
                <c:pt idx="1">
                  <c:v>6.0533512619720344</c:v>
                </c:pt>
                <c:pt idx="2">
                  <c:v>6.7271614458808049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Sunderland Royal Hospital (318)</c:v>
                </c:pt>
                <c:pt idx="2">
                  <c:v>South Tyneside District Hospital (125)</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Sunderland Royal Hospital (318)</c:v>
                </c:pt>
                <c:pt idx="2">
                  <c:v>South Tyneside District Hospital (125)</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Sunderland Royal Hospital (318)</c:v>
                </c:pt>
                <c:pt idx="2">
                  <c:v>South Tyneside District Hospital (125)</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3.7233201463932426</c:v>
                </c:pt>
                <c:pt idx="1">
                  <c:v>3.9466487380279656</c:v>
                </c:pt>
                <c:pt idx="2">
                  <c:v>3.2728385541191951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Sunderland Royal Hospital (213)</c:v>
                </c:pt>
                <c:pt idx="2">
                  <c:v>South Tyneside District Hospital (76)</c:v>
                </c:pt>
                <c:pt idx="3">
                  <c:v>Sunderland Eye Infirmary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Sunderland Royal Hospital (213)</c:v>
                </c:pt>
                <c:pt idx="2">
                  <c:v>South Tyneside District Hospital (76)</c:v>
                </c:pt>
                <c:pt idx="3">
                  <c:v>Sunderland Eye Infirmary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Sunderland Royal Hospital (213)</c:v>
                </c:pt>
                <c:pt idx="2">
                  <c:v>South Tyneside District Hospital (76)</c:v>
                </c:pt>
                <c:pt idx="3">
                  <c:v>Sunderland Eye Infirmary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Sunderland Royal Hospital (213)</c:v>
                </c:pt>
                <c:pt idx="2">
                  <c:v>South Tyneside District Hospital (76)</c:v>
                </c:pt>
                <c:pt idx="3">
                  <c:v>Sunderland Eye Infirmary (-)</c:v>
                </c:pt>
              </c:strCache>
            </c:strRef>
          </c:cat>
          <c:val>
            <c:numRef>
              <c:f>Sheet1!$G$2:$G$5</c:f>
              <c:numCache>
                <c:formatCode>0.0;;</c:formatCode>
                <c:ptCount val="4"/>
                <c:pt idx="0">
                  <c:v>6.132472684794636</c:v>
                </c:pt>
                <c:pt idx="1">
                  <c:v>6.1484735391079894</c:v>
                </c:pt>
                <c:pt idx="2">
                  <c:v>6.2475466701967477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Sunderland Royal Hospital (213)</c:v>
                </c:pt>
                <c:pt idx="2">
                  <c:v>South Tyneside District Hospital (76)</c:v>
                </c:pt>
                <c:pt idx="3">
                  <c:v>Sunderland Eye Infirmary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Sunderland Royal Hospital (213)</c:v>
                </c:pt>
                <c:pt idx="2">
                  <c:v>South Tyneside District Hospital (76)</c:v>
                </c:pt>
                <c:pt idx="3">
                  <c:v>Sunderland Eye Infirmary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Sunderland Royal Hospital (213)</c:v>
                </c:pt>
                <c:pt idx="2">
                  <c:v>South Tyneside District Hospital (76)</c:v>
                </c:pt>
                <c:pt idx="3">
                  <c:v>Sunderland Eye Infirmary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3.867527315205364</c:v>
                </c:pt>
                <c:pt idx="1">
                  <c:v>3.8515264608920106</c:v>
                </c:pt>
                <c:pt idx="2">
                  <c:v>3.7524533298032523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Sheet1!$F$2:$F$5</c:f>
              <c:numCache>
                <c:formatCode>0.0;;</c:formatCode>
                <c:ptCount val="4"/>
                <c:pt idx="0">
                  <c:v>0</c:v>
                </c:pt>
                <c:pt idx="1">
                  <c:v>7.8060392896830129</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Sheet1!$G$2:$G$5</c:f>
              <c:numCache>
                <c:formatCode>0.0;;</c:formatCode>
                <c:ptCount val="4"/>
                <c:pt idx="0">
                  <c:v>7.985304199883589</c:v>
                </c:pt>
                <c:pt idx="1">
                  <c:v>0</c:v>
                </c:pt>
                <c:pt idx="2">
                  <c:v>8.4224856806086414</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Sunderland Royal Hospital (338)</c:v>
                </c:pt>
                <c:pt idx="2">
                  <c:v>South Tyneside District Hospital (127)</c:v>
                </c:pt>
                <c:pt idx="3">
                  <c:v>Sunderland Eye Infirmary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2.014695800116411</c:v>
                </c:pt>
                <c:pt idx="1">
                  <c:v>2.1939607103169871</c:v>
                </c:pt>
                <c:pt idx="2">
                  <c:v>1.5775143193913586</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01/08/2025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742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R0B | South Tyneside and Sunderland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742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R0B | South Tyneside and Sunderland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R0B | South Tyneside and Sunderland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South Tyneside and Sunderland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90832658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4077513490"/>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68738185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12570722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330781996"/>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South Tyneside and Sunderland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South Tyneside and Sunderland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473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on waiting list before hospital admission</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lang="en-GB" sz="1250">
                <a:solidFill>
                  <a:prstClr val="black"/>
                </a:solidFill>
                <a:latin typeface="Arial"/>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wash:</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Help from staff to wash or keep patients clean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Language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prevented from sleeping at night due to hospital lighting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6248309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030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9144019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8834513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4016066308"/>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99462381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01556937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7249317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4163687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7738292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08934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84449294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16884425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71003779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98847367"/>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618435334"/>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4213176929"/>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84178078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8780568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70514896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74821295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9289631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1576854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91715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93625489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57156131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738419583"/>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99823264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80267224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43342307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10427986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7113104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1757532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144750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307826726"/>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7485105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46735334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74832002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1556410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8260901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6604049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07866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19542718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3078750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83601228"/>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410042177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76384740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38236701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6921308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818570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10676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66347928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9219487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523365419"/>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65211844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4950206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9110257"/>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8335344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60942556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19469474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39004123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622727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931853788"/>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839388673"/>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4055016155"/>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977764748"/>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87139722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73235141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47605709"/>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4027611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92726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21663342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7163288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411820283"/>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645574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8681024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8567038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90632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471188857"/>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1065924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8661489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2830638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08338993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00647161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3334505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54063938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54762245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53196104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93402374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6525455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72336091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4071231264"/>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81355590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0033589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9472991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57972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413598139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97903207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6896051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8755282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8958053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262827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05975553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409136149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78417700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6991904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4993175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69837141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72130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50712333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83519528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0597592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055092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40782904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8377737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5195220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13095935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3806283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0778428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9724841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71115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9322141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948392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4331750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6366902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2592579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83484428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2191598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8298206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1914909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5196901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7119596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997637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5567239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0862182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41500028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5914215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53134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1498612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5454280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5843873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2549691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30390934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78923046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84481877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27455988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50663374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842672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29260099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6615262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45095235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1195113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79973303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42314096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6776505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688052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52271147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9872570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406217861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8366686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1520992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1511667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0049157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76742433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1734204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97490609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45831990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44777511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5437696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83896335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899702665"/>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55143336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40791815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411849093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7910553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81434455"/>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74910121"/>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65627461"/>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830452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94334674"/>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9381595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7918944"/>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49496275"/>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93320397"/>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37905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010769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718212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4999575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072242992"/>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95876571"/>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85%</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473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94%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40414032"/>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634741051"/>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624303598"/>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484812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6848016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441069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2131752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9862920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7625718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442418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1523166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746446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5147042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138582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4083490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43489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0929868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934021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3988838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462167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35226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43785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2950062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5867331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3675686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936194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122670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310064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217281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352763856"/>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141066886"/>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25271759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20665801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272665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9841888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921050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1301338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155261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304820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3991929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80671089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317493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751118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20469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5313983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326017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872903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1414532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0961925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1603592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7656508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19623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5108477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377452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181494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10901</TotalTime>
  <Words>15875</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South Tyneside and Sunderland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2025-08-01T17:33:57Z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